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9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7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7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5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2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3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9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90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7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9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DA36-F4A4-4CCF-8E9D-8AE4008FEEC2}" type="datetimeFigureOut">
              <a:rPr lang="hr-HR" smtClean="0"/>
              <a:t>21.6.2019.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236DD4-F411-4FA8-82F3-2EFC995637FB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zo.hr/sites/default/files/dokumenti/2018/OBRAZOVANJE/Nacionalni-kurikulumi/Edukacija/prezentacija_webinara_selfie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D2041-A6CF-46F0-A92D-B199B00D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261" y="716818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Analiza </a:t>
            </a:r>
            <a:r>
              <a:rPr lang="hr-HR" dirty="0" err="1" smtClean="0"/>
              <a:t>obrazovNOG</a:t>
            </a:r>
            <a:r>
              <a:rPr lang="hr-HR" dirty="0" smtClean="0"/>
              <a:t> </a:t>
            </a:r>
            <a:r>
              <a:rPr lang="hr-HR" dirty="0"/>
              <a:t>istraživanja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2C1FAF-9C8D-4FDA-8731-64053051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568" y="3903657"/>
            <a:ext cx="9327185" cy="2803545"/>
          </a:xfrm>
        </p:spPr>
        <p:txBody>
          <a:bodyPr vert="horz" lIns="91440" tIns="91440" rIns="91440" bIns="91440" rtlCol="0" anchor="t">
            <a:normAutofit/>
          </a:bodyPr>
          <a:lstStyle/>
          <a:p>
            <a:endParaRPr lang="en-US" dirty="0"/>
          </a:p>
          <a:p>
            <a:r>
              <a:rPr lang="hr-HR" dirty="0" err="1">
                <a:hlinkClick r:id="rId2"/>
              </a:rPr>
              <a:t>Self-reflection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tool</a:t>
            </a:r>
            <a:r>
              <a:rPr lang="hr-HR" dirty="0">
                <a:hlinkClick r:id="rId2"/>
              </a:rPr>
              <a:t> for </a:t>
            </a:r>
            <a:r>
              <a:rPr lang="hr-HR" dirty="0" err="1">
                <a:hlinkClick r:id="rId2"/>
              </a:rPr>
              <a:t>digitally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capable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schools</a:t>
            </a:r>
            <a:r>
              <a:rPr lang="hr-HR" dirty="0">
                <a:hlinkClick r:id="rId2"/>
              </a:rPr>
              <a:t> (SELFIE)</a:t>
            </a:r>
            <a:endParaRPr lang="hr-HR" dirty="0"/>
          </a:p>
          <a:p>
            <a:endParaRPr lang="hr-HR" dirty="0"/>
          </a:p>
          <a:p>
            <a:r>
              <a:rPr lang="hr-HR" dirty="0"/>
              <a:t>druga srednja škola </a:t>
            </a:r>
            <a:r>
              <a:rPr lang="hr-HR" dirty="0" err="1"/>
              <a:t>beli</a:t>
            </a:r>
            <a:r>
              <a:rPr lang="hr-HR" dirty="0"/>
              <a:t> manastir, 30. </a:t>
            </a:r>
            <a:r>
              <a:rPr lang="hr-HR" dirty="0" smtClean="0"/>
              <a:t>veljače</a:t>
            </a:r>
            <a:r>
              <a:rPr lang="hr-HR" dirty="0" smtClean="0"/>
              <a:t> </a:t>
            </a:r>
            <a:r>
              <a:rPr lang="hr-HR" dirty="0"/>
              <a:t>2019.</a:t>
            </a:r>
          </a:p>
          <a:p>
            <a:r>
              <a:rPr lang="hr-HR" dirty="0"/>
              <a:t>                                                                                                    Božana </a:t>
            </a:r>
            <a:r>
              <a:rPr lang="hr-HR" dirty="0" err="1"/>
              <a:t>tenji</a:t>
            </a:r>
            <a:r>
              <a:rPr lang="hr-H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493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6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1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3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E1569-C63F-4836-97D0-A82E05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Zaključak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E682C8-621C-4BF1-86B9-8E444D99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14" y="137616"/>
            <a:ext cx="6285639" cy="5837769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/>
              <a:t>n</a:t>
            </a:r>
            <a:r>
              <a:rPr lang="hr-HR" sz="2800" dirty="0" smtClean="0"/>
              <a:t>a temelju analize </a:t>
            </a:r>
            <a:r>
              <a:rPr lang="hr-HR" sz="2800" dirty="0" err="1" smtClean="0"/>
              <a:t>samovrednovanja</a:t>
            </a:r>
            <a:r>
              <a:rPr lang="hr-HR" sz="2800" dirty="0" smtClean="0"/>
              <a:t> uočena su područja na kojima trebamo raditi kako bi Škola digitalno sazrijevala</a:t>
            </a:r>
            <a:r>
              <a:rPr lang="hr-HR" sz="2800" dirty="0"/>
              <a:t> </a:t>
            </a:r>
            <a:endParaRPr lang="hr-HR" sz="2800" dirty="0" smtClean="0"/>
          </a:p>
          <a:p>
            <a:r>
              <a:rPr lang="hr-HR" sz="2800" dirty="0"/>
              <a:t>u</a:t>
            </a:r>
            <a:r>
              <a:rPr lang="hr-HR" sz="2800" smtClean="0"/>
              <a:t>očeno </a:t>
            </a:r>
            <a:r>
              <a:rPr lang="hr-HR" sz="2800" dirty="0" smtClean="0"/>
              <a:t>je kako učenici tehnologiju neučinkovito upotrebljavaju, više za zabavu, jako malo za učenje</a:t>
            </a:r>
            <a:endParaRPr lang="hr-HR" sz="2800" dirty="0" smtClean="0"/>
          </a:p>
          <a:p>
            <a:r>
              <a:rPr lang="hr-HR" sz="2800" dirty="0"/>
              <a:t>u</a:t>
            </a:r>
            <a:r>
              <a:rPr lang="hr-HR" sz="2800" dirty="0" smtClean="0"/>
              <a:t>očene su razlike u odgovorima rukovodstva, nastavnika i učenika</a:t>
            </a:r>
            <a:endParaRPr lang="hr-HR" sz="2800" dirty="0" smtClean="0"/>
          </a:p>
          <a:p>
            <a:r>
              <a:rPr lang="hr-HR" sz="2800" dirty="0" smtClean="0"/>
              <a:t>do kraja svibnja </a:t>
            </a:r>
            <a:r>
              <a:rPr lang="hr-HR" sz="2800" dirty="0" smtClean="0"/>
              <a:t>još jednom ćemo napraviti istraživanje te usporednu analizu na temelju koje </a:t>
            </a:r>
            <a:r>
              <a:rPr lang="hr-HR" sz="2800" dirty="0" smtClean="0"/>
              <a:t>ćemo razviti strategiju za digitalno sazrijevanje Škole u 2019./2020. god.</a:t>
            </a:r>
            <a:endParaRPr lang="hr-HR" sz="28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E46A90-3CAF-420B-8F16-8E5E582CB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n</a:t>
            </a:r>
            <a:r>
              <a:rPr lang="hr-HR" dirty="0" smtClean="0"/>
              <a:t>akon provedenoga </a:t>
            </a:r>
            <a:r>
              <a:rPr lang="hr-HR" dirty="0" err="1" smtClean="0"/>
              <a:t>samovrednovanja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184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0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430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43</Words>
  <Application>Microsoft Office PowerPoint</Application>
  <PresentationFormat>Široki zaslon</PresentationFormat>
  <Paragraphs>12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Galerija</vt:lpstr>
      <vt:lpstr>Analiza obrazovNOG istraživanja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</dc:title>
  <dc:creator>Božana Tenji</dc:creator>
  <cp:lastModifiedBy>Božana Tenji</cp:lastModifiedBy>
  <cp:revision>10</cp:revision>
  <dcterms:created xsi:type="dcterms:W3CDTF">2019-02-20T17:18:37Z</dcterms:created>
  <dcterms:modified xsi:type="dcterms:W3CDTF">2019-06-21T12:57:23Z</dcterms:modified>
</cp:coreProperties>
</file>