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9B7C6-0774-CF84-6822-C82AF591EE11}" v="1192" dt="2020-05-26T14:46:20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zo.hr/sites/default/files/dokumenti/2018/OBRAZOVANJE/Nacionalni-kurikulumi/Edukacija/prezentacija_webinara_selfie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722" y="1416677"/>
            <a:ext cx="7547020" cy="2098778"/>
          </a:xfrm>
        </p:spPr>
        <p:txBody>
          <a:bodyPr/>
          <a:lstStyle/>
          <a:p>
            <a:r>
              <a:rPr lang="en-US" sz="3200" b="1" cap="all"/>
              <a:t>ANALIZA OBRAZOVNOG ISTRAŽIVANJA</a:t>
            </a:r>
            <a:r>
              <a:rPr lang="en-US" sz="2800" b="1" cap="all"/>
              <a:t> </a:t>
            </a:r>
            <a:r>
              <a:rPr lang="en-US" sz="2800"/>
              <a:t>​</a:t>
            </a:r>
            <a:br>
              <a:rPr lang="en-US" sz="2800"/>
            </a:br>
            <a:r>
              <a:rPr lang="en-US" sz="2800"/>
              <a:t>​</a:t>
            </a:r>
            <a:br>
              <a:rPr lang="en-US" sz="2800"/>
            </a:br>
            <a:r>
              <a:rPr lang="en-US" sz="2000" u="sng" cap="all">
                <a:hlinkClick r:id="rId2"/>
              </a:rPr>
              <a:t>SELF-REFLECTION TOOL FOR DIGITALLY CAPABLE SCHOOLS (SELFIE)</a:t>
            </a:r>
            <a:r>
              <a:rPr lang="en-US" sz="2000"/>
              <a:t>​</a:t>
            </a:r>
            <a:endParaRPr lang="hr-HR" sz="2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/>
              <a:t>Druga </a:t>
            </a:r>
            <a:r>
              <a:rPr lang="en-US" err="1"/>
              <a:t>srednja</a:t>
            </a:r>
            <a:r>
              <a:rPr lang="en-US"/>
              <a:t> </a:t>
            </a:r>
            <a:r>
              <a:rPr lang="en-US" err="1"/>
              <a:t>škola</a:t>
            </a:r>
            <a:r>
              <a:rPr lang="en-US"/>
              <a:t> </a:t>
            </a:r>
            <a:r>
              <a:rPr lang="en-US" err="1"/>
              <a:t>Beli</a:t>
            </a:r>
            <a:r>
              <a:rPr lang="en-US"/>
              <a:t> </a:t>
            </a:r>
            <a:r>
              <a:rPr lang="en-US" err="1"/>
              <a:t>Manastir</a:t>
            </a:r>
            <a:r>
              <a:rPr lang="en-US"/>
              <a:t>, 29. </a:t>
            </a:r>
            <a:r>
              <a:rPr lang="en-US" err="1"/>
              <a:t>ožujka</a:t>
            </a:r>
            <a:r>
              <a:rPr lang="en-US"/>
              <a:t> 2020. ​</a:t>
            </a:r>
          </a:p>
          <a:p>
            <a:pPr fontAlgn="base"/>
            <a:r>
              <a:rPr lang="en-US"/>
              <a:t>​</a:t>
            </a:r>
          </a:p>
          <a:p>
            <a:pPr fontAlgn="base"/>
            <a:r>
              <a:rPr lang="en-US" err="1"/>
              <a:t>Božana</a:t>
            </a:r>
            <a:r>
              <a:rPr lang="en-US"/>
              <a:t> </a:t>
            </a:r>
            <a:r>
              <a:rPr lang="en-US" err="1"/>
              <a:t>Tenji</a:t>
            </a:r>
            <a:r>
              <a:rPr lang="en-US"/>
              <a:t>​,</a:t>
            </a:r>
            <a:r>
              <a:rPr lang="en-US" err="1"/>
              <a:t>prof.savjetnica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72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339" y="1773936"/>
            <a:ext cx="3103808" cy="3310128"/>
          </a:xfrm>
        </p:spPr>
        <p:txBody>
          <a:bodyPr/>
          <a:lstStyle/>
          <a:p>
            <a:pPr algn="ctr"/>
            <a:r>
              <a:rPr lang="hr-HR" sz="4000"/>
              <a:t>Čimbenici koji </a:t>
            </a:r>
            <a:r>
              <a:rPr lang="hr-HR" sz="4000" err="1"/>
              <a:t>ograničavajuuporabu</a:t>
            </a:r>
            <a:r>
              <a:rPr lang="hr-HR" sz="4000"/>
              <a:t>  tehnologije</a:t>
            </a:r>
          </a:p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34" y="0"/>
            <a:ext cx="7685466" cy="6858000"/>
          </a:xfrm>
        </p:spPr>
      </p:pic>
    </p:spTree>
    <p:extLst>
      <p:ext uri="{BB962C8B-B14F-4D97-AF65-F5344CB8AC3E}">
        <p14:creationId xmlns:p14="http://schemas.microsoft.com/office/powerpoint/2010/main" val="242155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219" y="260915"/>
            <a:ext cx="9601196" cy="1303867"/>
          </a:xfrm>
        </p:spPr>
        <p:txBody>
          <a:bodyPr/>
          <a:lstStyle/>
          <a:p>
            <a:r>
              <a:rPr lang="hr-HR"/>
              <a:t>Vremenski okvir korištenja tehnologije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96" y="1300946"/>
            <a:ext cx="10403808" cy="5036482"/>
          </a:xfrm>
        </p:spPr>
      </p:pic>
    </p:spTree>
    <p:extLst>
      <p:ext uri="{BB962C8B-B14F-4D97-AF65-F5344CB8AC3E}">
        <p14:creationId xmlns:p14="http://schemas.microsoft.com/office/powerpoint/2010/main" val="117308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/>
              <a:t>Zaključak</a:t>
            </a:r>
            <a:r>
              <a:rPr lang="hr-HR"/>
              <a:t> nakon provedenog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U drugome krugu istraživanja koje propituje digitalnu zrelost naše škole, a nakon ispitivanja mišljenja provedenoga na uzorku 100% rukovoditelja, 40% nastavnika i 50% učenika  Škole može se zaključiti kako je još uvijek nedovoljna kompetentnost učenika i nastavnika ( 33%) kada je u pitanju uporaba IKT-a te kako učenici većinom upotrebljavaju IKT kod kuće za igru i zabavu, a puno manje za učenje i pronalaženje informacija i komunikaciju vezano za školu. </a:t>
            </a:r>
          </a:p>
          <a:p>
            <a:r>
              <a:rPr lang="hr-HR"/>
              <a:t>Kvalitetniju uporabu IKT-a u Školi priječi i nedostatak tehničke podrške te zastarjela i nedostatna oprema, nedostatak tableta i računala za učenike te  što još uvijek nije dostupna bežična internet  veza za sve učenike i nastavnike.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47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Stope ispunjavanja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9" y="2550016"/>
            <a:ext cx="10723231" cy="3348507"/>
          </a:xfrm>
        </p:spPr>
      </p:pic>
    </p:spTree>
    <p:extLst>
      <p:ext uri="{BB962C8B-B14F-4D97-AF65-F5344CB8AC3E}">
        <p14:creationId xmlns:p14="http://schemas.microsoft.com/office/powerpoint/2010/main" val="172512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4375" y="1846057"/>
            <a:ext cx="4688425" cy="3320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/>
              <a:t>Prosječne ocjene rukovoditelja, nastavnika i učenika za svako područje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1505" cy="7348697"/>
          </a:xfrm>
        </p:spPr>
      </p:pic>
    </p:spTree>
    <p:extLst>
      <p:ext uri="{BB962C8B-B14F-4D97-AF65-F5344CB8AC3E}">
        <p14:creationId xmlns:p14="http://schemas.microsoft.com/office/powerpoint/2010/main" val="374775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613" y="132127"/>
            <a:ext cx="9601196" cy="1303867"/>
          </a:xfrm>
        </p:spPr>
        <p:txBody>
          <a:bodyPr>
            <a:normAutofit/>
          </a:bodyPr>
          <a:lstStyle/>
          <a:p>
            <a:r>
              <a:rPr lang="hr-HR" sz="4000"/>
              <a:t>Sva područja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48" y="1313645"/>
            <a:ext cx="9586999" cy="4984124"/>
          </a:xfrm>
        </p:spPr>
      </p:pic>
    </p:spTree>
    <p:extLst>
      <p:ext uri="{BB962C8B-B14F-4D97-AF65-F5344CB8AC3E}">
        <p14:creationId xmlns:p14="http://schemas.microsoft.com/office/powerpoint/2010/main" val="250676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91" y="55481"/>
            <a:ext cx="7170786" cy="68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993342"/>
            <a:ext cx="4095481" cy="1878647"/>
          </a:xfrm>
        </p:spPr>
        <p:txBody>
          <a:bodyPr/>
          <a:lstStyle/>
          <a:p>
            <a:r>
              <a:rPr lang="hr-HR"/>
              <a:t>Grafički prikaz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66" y="0"/>
            <a:ext cx="6928834" cy="6928834"/>
          </a:xfrm>
        </p:spPr>
      </p:pic>
    </p:spTree>
    <p:extLst>
      <p:ext uri="{BB962C8B-B14F-4D97-AF65-F5344CB8AC3E}">
        <p14:creationId xmlns:p14="http://schemas.microsoft.com/office/powerpoint/2010/main" val="132702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36" y="0"/>
            <a:ext cx="9110728" cy="6805996"/>
          </a:xfrm>
        </p:spPr>
      </p:pic>
    </p:spTree>
    <p:extLst>
      <p:ext uri="{BB962C8B-B14F-4D97-AF65-F5344CB8AC3E}">
        <p14:creationId xmlns:p14="http://schemas.microsoft.com/office/powerpoint/2010/main" val="185128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51" y="-22420"/>
            <a:ext cx="9601196" cy="1303867"/>
          </a:xfrm>
        </p:spPr>
        <p:txBody>
          <a:bodyPr/>
          <a:lstStyle/>
          <a:p>
            <a:r>
              <a:rPr lang="hr-HR"/>
              <a:t>Korisnost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45" y="982132"/>
            <a:ext cx="8387571" cy="6081400"/>
          </a:xfrm>
        </p:spPr>
      </p:pic>
    </p:spTree>
    <p:extLst>
      <p:ext uri="{BB962C8B-B14F-4D97-AF65-F5344CB8AC3E}">
        <p14:creationId xmlns:p14="http://schemas.microsoft.com/office/powerpoint/2010/main" val="188895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5814" y="1764406"/>
            <a:ext cx="3142445" cy="3683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/>
              <a:t>Čimbenici koji ograničavaju korištenje tehnologije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" y="772732"/>
            <a:ext cx="8321587" cy="4858933"/>
          </a:xfrm>
        </p:spPr>
      </p:pic>
    </p:spTree>
    <p:extLst>
      <p:ext uri="{BB962C8B-B14F-4D97-AF65-F5344CB8AC3E}">
        <p14:creationId xmlns:p14="http://schemas.microsoft.com/office/powerpoint/2010/main" val="2254196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ANALIZA OBRAZOVNOG ISTRAŽIVANJA ​ ​ SELF-REFLECTION TOOL FOR DIGITALLY CAPABLE SCHOOLS (SELFIE)​</vt:lpstr>
      <vt:lpstr>Stope ispunjavanja</vt:lpstr>
      <vt:lpstr>PowerPoint Presentation</vt:lpstr>
      <vt:lpstr>Sva područja</vt:lpstr>
      <vt:lpstr>PowerPoint Presentation</vt:lpstr>
      <vt:lpstr>Grafički prikaz </vt:lpstr>
      <vt:lpstr>PowerPoint Presentation</vt:lpstr>
      <vt:lpstr>Korisnost</vt:lpstr>
      <vt:lpstr>PowerPoint Presentation</vt:lpstr>
      <vt:lpstr>PowerPoint Presentation</vt:lpstr>
      <vt:lpstr>Vremenski okvir korištenja tehnologije</vt:lpstr>
      <vt:lpstr>Zaključak nakon provedenog istraživanja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OBRAZOVNOG ISTRAŽIVANJA ​ ​ SELF-REFLECTION TOOL FOR DIGITALLY CAPABLE SCHOOLS (SELFIE)</dc:title>
  <dc:creator>ProBook</dc:creator>
  <cp:revision>1</cp:revision>
  <dcterms:created xsi:type="dcterms:W3CDTF">2020-05-26T08:19:32Z</dcterms:created>
  <dcterms:modified xsi:type="dcterms:W3CDTF">2020-05-26T14:49:40Z</dcterms:modified>
</cp:coreProperties>
</file>