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70" r:id="rId4"/>
    <p:sldId id="266" r:id="rId5"/>
    <p:sldId id="271" r:id="rId6"/>
    <p:sldId id="272" r:id="rId7"/>
    <p:sldId id="267" r:id="rId8"/>
    <p:sldId id="269" r:id="rId9"/>
    <p:sldId id="265" r:id="rId10"/>
    <p:sldId id="268" r:id="rId11"/>
    <p:sldId id="273" r:id="rId12"/>
    <p:sldId id="274" r:id="rId13"/>
    <p:sldId id="275" r:id="rId14"/>
    <p:sldId id="277" r:id="rId15"/>
    <p:sldId id="276" r:id="rId16"/>
    <p:sldId id="278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426E3-3065-259C-AB2A-47F80BBD1C68}" v="93" dt="2019-04-07T11:47:09.735"/>
    <p1510:client id="{BFEA6C66-307F-C916-CCBA-99157C3C3730}" v="10" dt="2019-04-07T10:47:10.527"/>
    <p1510:client id="{B38671A4-954C-F8A7-0F48-A5491008DFBC}" v="80" dt="2019-04-07T11:19:21.126"/>
    <p1510:client id="{02D25DEA-F119-892F-BCDE-62EE4FEDA7CA}" v="85" dt="2019-04-07T16:11:33.911"/>
    <p1510:client id="{1284FC9C-E277-DA46-86FC-3CE55DF7C687}" v="61" dt="2019-04-07T16:47:04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e231bdf286c3a934c76f41c0454fd7373d3eda9073d594ca1629c5c25768b94::" providerId="AD" clId="Web-{84424A4E-EF2E-4FBA-B4DE-5B669B317FA9}"/>
    <pc:docChg chg="modSld">
      <pc:chgData name="Guest User" userId="S::urn:spo:anon#7e231bdf286c3a934c76f41c0454fd7373d3eda9073d594ca1629c5c25768b94::" providerId="AD" clId="Web-{84424A4E-EF2E-4FBA-B4DE-5B669B317FA9}" dt="2019-04-03T07:17:06.977" v="0" actId="1076"/>
      <pc:docMkLst>
        <pc:docMk/>
      </pc:docMkLst>
      <pc:sldChg chg="modSp">
        <pc:chgData name="Guest User" userId="S::urn:spo:anon#7e231bdf286c3a934c76f41c0454fd7373d3eda9073d594ca1629c5c25768b94::" providerId="AD" clId="Web-{84424A4E-EF2E-4FBA-B4DE-5B669B317FA9}" dt="2019-04-03T07:17:06.977" v="0" actId="1076"/>
        <pc:sldMkLst>
          <pc:docMk/>
          <pc:sldMk cId="3510682704" sldId="262"/>
        </pc:sldMkLst>
        <pc:picChg chg="mod">
          <ac:chgData name="Guest User" userId="S::urn:spo:anon#7e231bdf286c3a934c76f41c0454fd7373d3eda9073d594ca1629c5c25768b94::" providerId="AD" clId="Web-{84424A4E-EF2E-4FBA-B4DE-5B669B317FA9}" dt="2019-04-03T07:17:06.977" v="0" actId="1076"/>
          <ac:picMkLst>
            <pc:docMk/>
            <pc:sldMk cId="3510682704" sldId="262"/>
            <ac:picMk id="2" creationId="{554064D8-02B7-4CE7-BBC8-08B26DC8AD15}"/>
          </ac:picMkLst>
        </pc:picChg>
      </pc:sldChg>
    </pc:docChg>
  </pc:docChgLst>
  <pc:docChgLst>
    <pc:chgData name="Božana Tenji" userId="S::bozana.tenji@skole.hr::98a43136-48ae-457c-a006-d014f92f78f8" providerId="AD" clId="Web-{B38671A4-954C-F8A7-0F48-A5491008DFBC}"/>
    <pc:docChg chg="modSld">
      <pc:chgData name="Božana Tenji" userId="S::bozana.tenji@skole.hr::98a43136-48ae-457c-a006-d014f92f78f8" providerId="AD" clId="Web-{B38671A4-954C-F8A7-0F48-A5491008DFBC}" dt="2019-04-07T11:19:30.564" v="164" actId="20577"/>
      <pc:docMkLst>
        <pc:docMk/>
      </pc:docMkLst>
      <pc:sldChg chg="modSp">
        <pc:chgData name="Božana Tenji" userId="S::bozana.tenji@skole.hr::98a43136-48ae-457c-a006-d014f92f78f8" providerId="AD" clId="Web-{B38671A4-954C-F8A7-0F48-A5491008DFBC}" dt="2019-04-07T11:19:21.126" v="162" actId="20577"/>
        <pc:sldMkLst>
          <pc:docMk/>
          <pc:sldMk cId="3049372049" sldId="256"/>
        </pc:sldMkLst>
        <pc:spChg chg="mod">
          <ac:chgData name="Božana Tenji" userId="S::bozana.tenji@skole.hr::98a43136-48ae-457c-a006-d014f92f78f8" providerId="AD" clId="Web-{B38671A4-954C-F8A7-0F48-A5491008DFBC}" dt="2019-04-07T11:15:38.363" v="80" actId="20577"/>
          <ac:spMkLst>
            <pc:docMk/>
            <pc:sldMk cId="3049372049" sldId="256"/>
            <ac:spMk id="2" creationId="{449D2041-A6CF-46F0-A92D-B199B00D333E}"/>
          </ac:spMkLst>
        </pc:spChg>
        <pc:spChg chg="mod">
          <ac:chgData name="Božana Tenji" userId="S::bozana.tenji@skole.hr::98a43136-48ae-457c-a006-d014f92f78f8" providerId="AD" clId="Web-{B38671A4-954C-F8A7-0F48-A5491008DFBC}" dt="2019-04-07T11:19:21.126" v="162" actId="20577"/>
          <ac:spMkLst>
            <pc:docMk/>
            <pc:sldMk cId="3049372049" sldId="256"/>
            <ac:spMk id="3" creationId="{A72C1FAF-9C8D-4FDA-8731-6405305142F4}"/>
          </ac:spMkLst>
        </pc:spChg>
      </pc:sldChg>
    </pc:docChg>
  </pc:docChgLst>
  <pc:docChgLst>
    <pc:chgData name="Božana Tenji" userId="S::bozana.tenji@skole.hr::98a43136-48ae-457c-a006-d014f92f78f8" providerId="AD" clId="Web-{BFEA6C66-307F-C916-CCBA-99157C3C3730}"/>
    <pc:docChg chg="addSld modSld">
      <pc:chgData name="Božana Tenji" userId="S::bozana.tenji@skole.hr::98a43136-48ae-457c-a006-d014f92f78f8" providerId="AD" clId="Web-{BFEA6C66-307F-C916-CCBA-99157C3C3730}" dt="2019-04-07T11:13:43.632" v="110" actId="20577"/>
      <pc:docMkLst>
        <pc:docMk/>
      </pc:docMkLst>
      <pc:sldChg chg="addSp modSp new">
        <pc:chgData name="Božana Tenji" userId="S::bozana.tenji@skole.hr::98a43136-48ae-457c-a006-d014f92f78f8" providerId="AD" clId="Web-{BFEA6C66-307F-C916-CCBA-99157C3C3730}" dt="2019-04-07T10:31:39.035" v="3" actId="14100"/>
        <pc:sldMkLst>
          <pc:docMk/>
          <pc:sldMk cId="1636732278" sldId="273"/>
        </pc:sldMkLst>
        <pc:picChg chg="add mod">
          <ac:chgData name="Božana Tenji" userId="S::bozana.tenji@skole.hr::98a43136-48ae-457c-a006-d014f92f78f8" providerId="AD" clId="Web-{BFEA6C66-307F-C916-CCBA-99157C3C3730}" dt="2019-04-07T10:31:39.035" v="3" actId="14100"/>
          <ac:picMkLst>
            <pc:docMk/>
            <pc:sldMk cId="1636732278" sldId="273"/>
            <ac:picMk id="2" creationId="{E88DED45-409F-436A-8B93-DACF942FFAFD}"/>
          </ac:picMkLst>
        </pc:picChg>
      </pc:sldChg>
      <pc:sldChg chg="addSp modSp new">
        <pc:chgData name="Božana Tenji" userId="S::bozana.tenji@skole.hr::98a43136-48ae-457c-a006-d014f92f78f8" providerId="AD" clId="Web-{BFEA6C66-307F-C916-CCBA-99157C3C3730}" dt="2019-04-07T10:34:03.914" v="7" actId="14100"/>
        <pc:sldMkLst>
          <pc:docMk/>
          <pc:sldMk cId="4057911174" sldId="274"/>
        </pc:sldMkLst>
        <pc:picChg chg="add mod">
          <ac:chgData name="Božana Tenji" userId="S::bozana.tenji@skole.hr::98a43136-48ae-457c-a006-d014f92f78f8" providerId="AD" clId="Web-{BFEA6C66-307F-C916-CCBA-99157C3C3730}" dt="2019-04-07T10:34:03.914" v="7" actId="14100"/>
          <ac:picMkLst>
            <pc:docMk/>
            <pc:sldMk cId="4057911174" sldId="274"/>
            <ac:picMk id="2" creationId="{70E35C44-8E0A-4793-87AF-202913AD42CF}"/>
          </ac:picMkLst>
        </pc:picChg>
      </pc:sldChg>
      <pc:sldChg chg="addSp modSp new">
        <pc:chgData name="Božana Tenji" userId="S::bozana.tenji@skole.hr::98a43136-48ae-457c-a006-d014f92f78f8" providerId="AD" clId="Web-{BFEA6C66-307F-C916-CCBA-99157C3C3730}" dt="2019-04-07T10:35:15.837" v="11" actId="14100"/>
        <pc:sldMkLst>
          <pc:docMk/>
          <pc:sldMk cId="1229715955" sldId="275"/>
        </pc:sldMkLst>
        <pc:picChg chg="add mod">
          <ac:chgData name="Božana Tenji" userId="S::bozana.tenji@skole.hr::98a43136-48ae-457c-a006-d014f92f78f8" providerId="AD" clId="Web-{BFEA6C66-307F-C916-CCBA-99157C3C3730}" dt="2019-04-07T10:35:15.837" v="11" actId="14100"/>
          <ac:picMkLst>
            <pc:docMk/>
            <pc:sldMk cId="1229715955" sldId="275"/>
            <ac:picMk id="2" creationId="{333AF773-01A0-46E0-A19A-DF70EA9107AE}"/>
          </ac:picMkLst>
        </pc:picChg>
      </pc:sldChg>
      <pc:sldChg chg="addSp modSp new">
        <pc:chgData name="Božana Tenji" userId="S::bozana.tenji@skole.hr::98a43136-48ae-457c-a006-d014f92f78f8" providerId="AD" clId="Web-{BFEA6C66-307F-C916-CCBA-99157C3C3730}" dt="2019-04-07T10:41:21.191" v="15" actId="14100"/>
        <pc:sldMkLst>
          <pc:docMk/>
          <pc:sldMk cId="1095692210" sldId="276"/>
        </pc:sldMkLst>
        <pc:picChg chg="add mod">
          <ac:chgData name="Božana Tenji" userId="S::bozana.tenji@skole.hr::98a43136-48ae-457c-a006-d014f92f78f8" providerId="AD" clId="Web-{BFEA6C66-307F-C916-CCBA-99157C3C3730}" dt="2019-04-07T10:41:21.191" v="15" actId="14100"/>
          <ac:picMkLst>
            <pc:docMk/>
            <pc:sldMk cId="1095692210" sldId="276"/>
            <ac:picMk id="2" creationId="{5CFA31CA-5A7D-480F-9139-E81D91EB05AF}"/>
          </ac:picMkLst>
        </pc:picChg>
      </pc:sldChg>
      <pc:sldChg chg="addSp modSp new">
        <pc:chgData name="Božana Tenji" userId="S::bozana.tenji@skole.hr::98a43136-48ae-457c-a006-d014f92f78f8" providerId="AD" clId="Web-{BFEA6C66-307F-C916-CCBA-99157C3C3730}" dt="2019-04-07T10:47:10.527" v="19" actId="14100"/>
        <pc:sldMkLst>
          <pc:docMk/>
          <pc:sldMk cId="1429295033" sldId="277"/>
        </pc:sldMkLst>
        <pc:picChg chg="add mod">
          <ac:chgData name="Božana Tenji" userId="S::bozana.tenji@skole.hr::98a43136-48ae-457c-a006-d014f92f78f8" providerId="AD" clId="Web-{BFEA6C66-307F-C916-CCBA-99157C3C3730}" dt="2019-04-07T10:47:10.527" v="19" actId="14100"/>
          <ac:picMkLst>
            <pc:docMk/>
            <pc:sldMk cId="1429295033" sldId="277"/>
            <ac:picMk id="2" creationId="{7A0F4912-E0D6-4108-BAA0-8DD7EC1D41F5}"/>
          </ac:picMkLst>
        </pc:picChg>
      </pc:sldChg>
      <pc:sldChg chg="modSp new">
        <pc:chgData name="Božana Tenji" userId="S::bozana.tenji@skole.hr::98a43136-48ae-457c-a006-d014f92f78f8" providerId="AD" clId="Web-{BFEA6C66-307F-C916-CCBA-99157C3C3730}" dt="2019-04-07T11:13:41.585" v="107" actId="20577"/>
        <pc:sldMkLst>
          <pc:docMk/>
          <pc:sldMk cId="2652478122" sldId="278"/>
        </pc:sldMkLst>
        <pc:spChg chg="mod">
          <ac:chgData name="Božana Tenji" userId="S::bozana.tenji@skole.hr::98a43136-48ae-457c-a006-d014f92f78f8" providerId="AD" clId="Web-{BFEA6C66-307F-C916-CCBA-99157C3C3730}" dt="2019-04-07T11:13:34.133" v="102" actId="20577"/>
          <ac:spMkLst>
            <pc:docMk/>
            <pc:sldMk cId="2652478122" sldId="278"/>
            <ac:spMk id="2" creationId="{57614D43-0327-45D5-AC4B-9C98AF358122}"/>
          </ac:spMkLst>
        </pc:spChg>
        <pc:spChg chg="mod">
          <ac:chgData name="Božana Tenji" userId="S::bozana.tenji@skole.hr::98a43136-48ae-457c-a006-d014f92f78f8" providerId="AD" clId="Web-{BFEA6C66-307F-C916-CCBA-99157C3C3730}" dt="2019-04-07T11:13:41.585" v="107" actId="20577"/>
          <ac:spMkLst>
            <pc:docMk/>
            <pc:sldMk cId="2652478122" sldId="278"/>
            <ac:spMk id="3" creationId="{9A5169FE-7720-4B8E-A2C6-4904A6B3ED12}"/>
          </ac:spMkLst>
        </pc:spChg>
      </pc:sldChg>
    </pc:docChg>
  </pc:docChgLst>
  <pc:docChgLst>
    <pc:chgData name="Božana Tenji" userId="S::bozana.tenji@skole.hr::98a43136-48ae-457c-a006-d014f92f78f8" providerId="AD" clId="Web-{3AAEEED3-AEE8-642D-09BA-C350E0670C47}"/>
    <pc:docChg chg="addSld modSld">
      <pc:chgData name="Božana Tenji" userId="S::bozana.tenji@skole.hr::98a43136-48ae-457c-a006-d014f92f78f8" providerId="AD" clId="Web-{3AAEEED3-AEE8-642D-09BA-C350E0670C47}" dt="2019-02-25T12:44:02.481" v="199" actId="20577"/>
      <pc:docMkLst>
        <pc:docMk/>
      </pc:docMkLst>
      <pc:sldChg chg="modSp">
        <pc:chgData name="Božana Tenji" userId="S::bozana.tenji@skole.hr::98a43136-48ae-457c-a006-d014f92f78f8" providerId="AD" clId="Web-{3AAEEED3-AEE8-642D-09BA-C350E0670C47}" dt="2019-02-25T12:44:02.481" v="198" actId="20577"/>
        <pc:sldMkLst>
          <pc:docMk/>
          <pc:sldMk cId="1431842785" sldId="266"/>
        </pc:sldMkLst>
        <pc:spChg chg="mod">
          <ac:chgData name="Božana Tenji" userId="S::bozana.tenji@skole.hr::98a43136-48ae-457c-a006-d014f92f78f8" providerId="AD" clId="Web-{3AAEEED3-AEE8-642D-09BA-C350E0670C47}" dt="2019-02-25T12:36:06.484" v="48" actId="20577"/>
          <ac:spMkLst>
            <pc:docMk/>
            <pc:sldMk cId="1431842785" sldId="266"/>
            <ac:spMk id="2" creationId="{FADE1569-C63F-4836-97D0-A82E054658EB}"/>
          </ac:spMkLst>
        </pc:spChg>
        <pc:spChg chg="mod">
          <ac:chgData name="Božana Tenji" userId="S::bozana.tenji@skole.hr::98a43136-48ae-457c-a006-d014f92f78f8" providerId="AD" clId="Web-{3AAEEED3-AEE8-642D-09BA-C350E0670C47}" dt="2019-02-25T12:44:02.481" v="198" actId="20577"/>
          <ac:spMkLst>
            <pc:docMk/>
            <pc:sldMk cId="1431842785" sldId="266"/>
            <ac:spMk id="3" creationId="{94E682C8-621C-4BF1-86B9-8E444D994796}"/>
          </ac:spMkLst>
        </pc:spChg>
      </pc:sldChg>
      <pc:sldChg chg="addSp modSp new">
        <pc:chgData name="Božana Tenji" userId="S::bozana.tenji@skole.hr::98a43136-48ae-457c-a006-d014f92f78f8" providerId="AD" clId="Web-{3AAEEED3-AEE8-642D-09BA-C350E0670C47}" dt="2019-02-25T12:35:45.828" v="46" actId="20577"/>
        <pc:sldMkLst>
          <pc:docMk/>
          <pc:sldMk cId="1708401805" sldId="271"/>
        </pc:sldMkLst>
        <pc:spChg chg="add mod">
          <ac:chgData name="Božana Tenji" userId="S::bozana.tenji@skole.hr::98a43136-48ae-457c-a006-d014f92f78f8" providerId="AD" clId="Web-{3AAEEED3-AEE8-642D-09BA-C350E0670C47}" dt="2019-02-25T12:35:45.828" v="46" actId="20577"/>
          <ac:spMkLst>
            <pc:docMk/>
            <pc:sldMk cId="1708401805" sldId="271"/>
            <ac:spMk id="2" creationId="{30CADA8A-1703-46E7-99DF-C259A933BE69}"/>
          </ac:spMkLst>
        </pc:spChg>
      </pc:sldChg>
      <pc:sldChg chg="addSp modSp new">
        <pc:chgData name="Božana Tenji" userId="S::bozana.tenji@skole.hr::98a43136-48ae-457c-a006-d014f92f78f8" providerId="AD" clId="Web-{3AAEEED3-AEE8-642D-09BA-C350E0670C47}" dt="2019-02-25T12:35:32.593" v="42" actId="20577"/>
        <pc:sldMkLst>
          <pc:docMk/>
          <pc:sldMk cId="2262836327" sldId="272"/>
        </pc:sldMkLst>
        <pc:spChg chg="add mod">
          <ac:chgData name="Božana Tenji" userId="S::bozana.tenji@skole.hr::98a43136-48ae-457c-a006-d014f92f78f8" providerId="AD" clId="Web-{3AAEEED3-AEE8-642D-09BA-C350E0670C47}" dt="2019-02-25T12:29:45.502" v="12" actId="14100"/>
          <ac:spMkLst>
            <pc:docMk/>
            <pc:sldMk cId="2262836327" sldId="272"/>
            <ac:spMk id="2" creationId="{F848B4CB-A71F-42A5-AD3A-244AE50AD788}"/>
          </ac:spMkLst>
        </pc:spChg>
        <pc:spChg chg="add mod">
          <ac:chgData name="Božana Tenji" userId="S::bozana.tenji@skole.hr::98a43136-48ae-457c-a006-d014f92f78f8" providerId="AD" clId="Web-{3AAEEED3-AEE8-642D-09BA-C350E0670C47}" dt="2019-02-25T12:35:32.593" v="42" actId="20577"/>
          <ac:spMkLst>
            <pc:docMk/>
            <pc:sldMk cId="2262836327" sldId="272"/>
            <ac:spMk id="3" creationId="{87E1AF21-60A4-40CC-A2EA-DB6B67C8F230}"/>
          </ac:spMkLst>
        </pc:spChg>
      </pc:sldChg>
    </pc:docChg>
  </pc:docChgLst>
  <pc:docChgLst>
    <pc:chgData name="Božana Tenji" userId="S::bozana.tenji@skole.hr::98a43136-48ae-457c-a006-d014f92f78f8" providerId="AD" clId="Web-{02D25DEA-F119-892F-BCDE-62EE4FEDA7CA}"/>
    <pc:docChg chg="modSld">
      <pc:chgData name="Božana Tenji" userId="S::bozana.tenji@skole.hr::98a43136-48ae-457c-a006-d014f92f78f8" providerId="AD" clId="Web-{02D25DEA-F119-892F-BCDE-62EE4FEDA7CA}" dt="2019-04-07T16:11:33.911" v="734" actId="20577"/>
      <pc:docMkLst>
        <pc:docMk/>
      </pc:docMkLst>
      <pc:sldChg chg="modSp">
        <pc:chgData name="Božana Tenji" userId="S::bozana.tenji@skole.hr::98a43136-48ae-457c-a006-d014f92f78f8" providerId="AD" clId="Web-{02D25DEA-F119-892F-BCDE-62EE4FEDA7CA}" dt="2019-04-07T15:56:11.376" v="6" actId="20577"/>
        <pc:sldMkLst>
          <pc:docMk/>
          <pc:sldMk cId="3049372049" sldId="256"/>
        </pc:sldMkLst>
        <pc:spChg chg="mod">
          <ac:chgData name="Božana Tenji" userId="S::bozana.tenji@skole.hr::98a43136-48ae-457c-a006-d014f92f78f8" providerId="AD" clId="Web-{02D25DEA-F119-892F-BCDE-62EE4FEDA7CA}" dt="2019-04-07T15:56:11.376" v="6" actId="20577"/>
          <ac:spMkLst>
            <pc:docMk/>
            <pc:sldMk cId="3049372049" sldId="256"/>
            <ac:spMk id="3" creationId="{A72C1FAF-9C8D-4FDA-8731-6405305142F4}"/>
          </ac:spMkLst>
        </pc:spChg>
      </pc:sldChg>
      <pc:sldChg chg="modSp">
        <pc:chgData name="Božana Tenji" userId="S::bozana.tenji@skole.hr::98a43136-48ae-457c-a006-d014f92f78f8" providerId="AD" clId="Web-{02D25DEA-F119-892F-BCDE-62EE4FEDA7CA}" dt="2019-04-07T16:11:33.911" v="733" actId="20577"/>
        <pc:sldMkLst>
          <pc:docMk/>
          <pc:sldMk cId="2652478122" sldId="278"/>
        </pc:sldMkLst>
        <pc:spChg chg="mod">
          <ac:chgData name="Božana Tenji" userId="S::bozana.tenji@skole.hr::98a43136-48ae-457c-a006-d014f92f78f8" providerId="AD" clId="Web-{02D25DEA-F119-892F-BCDE-62EE4FEDA7CA}" dt="2019-04-07T16:10:06.115" v="615" actId="20577"/>
          <ac:spMkLst>
            <pc:docMk/>
            <pc:sldMk cId="2652478122" sldId="278"/>
            <ac:spMk id="2" creationId="{57614D43-0327-45D5-AC4B-9C98AF358122}"/>
          </ac:spMkLst>
        </pc:spChg>
        <pc:spChg chg="mod">
          <ac:chgData name="Božana Tenji" userId="S::bozana.tenji@skole.hr::98a43136-48ae-457c-a006-d014f92f78f8" providerId="AD" clId="Web-{02D25DEA-F119-892F-BCDE-62EE4FEDA7CA}" dt="2019-04-07T16:11:33.911" v="733" actId="20577"/>
          <ac:spMkLst>
            <pc:docMk/>
            <pc:sldMk cId="2652478122" sldId="278"/>
            <ac:spMk id="3" creationId="{9A5169FE-7720-4B8E-A2C6-4904A6B3ED12}"/>
          </ac:spMkLst>
        </pc:spChg>
      </pc:sldChg>
    </pc:docChg>
  </pc:docChgLst>
  <pc:docChgLst>
    <pc:chgData name="Božana Tenji" userId="S::bozana.tenji@skole.hr::98a43136-48ae-457c-a006-d014f92f78f8" providerId="AD" clId="Web-{42D426E3-3065-259C-AB2A-47F80BBD1C68}"/>
    <pc:docChg chg="addSld modSld">
      <pc:chgData name="Božana Tenji" userId="S::bozana.tenji@skole.hr::98a43136-48ae-457c-a006-d014f92f78f8" providerId="AD" clId="Web-{42D426E3-3065-259C-AB2A-47F80BBD1C68}" dt="2019-04-07T11:47:09.735" v="195" actId="14100"/>
      <pc:docMkLst>
        <pc:docMk/>
      </pc:docMkLst>
      <pc:sldChg chg="addSp delSp modSp new">
        <pc:chgData name="Božana Tenji" userId="S::bozana.tenji@skole.hr::98a43136-48ae-457c-a006-d014f92f78f8" providerId="AD" clId="Web-{42D426E3-3065-259C-AB2A-47F80BBD1C68}" dt="2019-04-07T11:47:09.735" v="195" actId="14100"/>
        <pc:sldMkLst>
          <pc:docMk/>
          <pc:sldMk cId="445177553" sldId="279"/>
        </pc:sldMkLst>
        <pc:spChg chg="mod">
          <ac:chgData name="Božana Tenji" userId="S::bozana.tenji@skole.hr::98a43136-48ae-457c-a006-d014f92f78f8" providerId="AD" clId="Web-{42D426E3-3065-259C-AB2A-47F80BBD1C68}" dt="2019-04-07T11:35:17.118" v="146" actId="20577"/>
          <ac:spMkLst>
            <pc:docMk/>
            <pc:sldMk cId="445177553" sldId="279"/>
            <ac:spMk id="2" creationId="{5E249D03-1C40-4B9F-9FFA-7B2A0ADA2BC2}"/>
          </ac:spMkLst>
        </pc:spChg>
        <pc:spChg chg="mod">
          <ac:chgData name="Božana Tenji" userId="S::bozana.tenji@skole.hr::98a43136-48ae-457c-a006-d014f92f78f8" providerId="AD" clId="Web-{42D426E3-3065-259C-AB2A-47F80BBD1C68}" dt="2019-04-07T11:35:27.618" v="183" actId="20577"/>
          <ac:spMkLst>
            <pc:docMk/>
            <pc:sldMk cId="445177553" sldId="279"/>
            <ac:spMk id="3" creationId="{9DF559DD-37AB-4B07-A5A5-34EDCFE7DF2A}"/>
          </ac:spMkLst>
        </pc:spChg>
        <pc:picChg chg="add mod">
          <ac:chgData name="Božana Tenji" userId="S::bozana.tenji@skole.hr::98a43136-48ae-457c-a006-d014f92f78f8" providerId="AD" clId="Web-{42D426E3-3065-259C-AB2A-47F80BBD1C68}" dt="2019-04-07T11:47:09.735" v="195" actId="14100"/>
          <ac:picMkLst>
            <pc:docMk/>
            <pc:sldMk cId="445177553" sldId="279"/>
            <ac:picMk id="4" creationId="{67F219C3-C15B-4702-9D11-524B3A17EEBA}"/>
          </ac:picMkLst>
        </pc:picChg>
        <pc:picChg chg="add del mod">
          <ac:chgData name="Božana Tenji" userId="S::bozana.tenji@skole.hr::98a43136-48ae-457c-a006-d014f92f78f8" providerId="AD" clId="Web-{42D426E3-3065-259C-AB2A-47F80BBD1C68}" dt="2019-04-07T11:43:29.993" v="189"/>
          <ac:picMkLst>
            <pc:docMk/>
            <pc:sldMk cId="445177553" sldId="279"/>
            <ac:picMk id="6" creationId="{0ADCCA2C-9AAE-4BE2-89AE-3B866F9D8789}"/>
          </ac:picMkLst>
        </pc:picChg>
        <pc:picChg chg="add mod">
          <ac:chgData name="Božana Tenji" userId="S::bozana.tenji@skole.hr::98a43136-48ae-457c-a006-d014f92f78f8" providerId="AD" clId="Web-{42D426E3-3065-259C-AB2A-47F80BBD1C68}" dt="2019-04-07T11:46:59.719" v="192" actId="1076"/>
          <ac:picMkLst>
            <pc:docMk/>
            <pc:sldMk cId="445177553" sldId="279"/>
            <ac:picMk id="8" creationId="{61002FA7-7265-40F9-85DD-0E2F06D74E9B}"/>
          </ac:picMkLst>
        </pc:picChg>
      </pc:sldChg>
    </pc:docChg>
  </pc:docChgLst>
  <pc:docChgLst>
    <pc:chgData name="Božana Tenji" userId="98a43136-48ae-457c-a006-d014f92f78f8" providerId="ADAL" clId="{A6C18F07-2799-D841-8FB9-30492AE99F3F}"/>
    <pc:docChg chg="modSld">
      <pc:chgData name="Božana Tenji" userId="98a43136-48ae-457c-a006-d014f92f78f8" providerId="ADAL" clId="{A6C18F07-2799-D841-8FB9-30492AE99F3F}" dt="2019-04-07T15:35:08.512" v="5" actId="1076"/>
      <pc:docMkLst>
        <pc:docMk/>
      </pc:docMkLst>
      <pc:sldChg chg="modSp">
        <pc:chgData name="Božana Tenji" userId="98a43136-48ae-457c-a006-d014f92f78f8" providerId="ADAL" clId="{A6C18F07-2799-D841-8FB9-30492AE99F3F}" dt="2019-04-07T15:35:08.512" v="5" actId="1076"/>
        <pc:sldMkLst>
          <pc:docMk/>
          <pc:sldMk cId="3049372049" sldId="256"/>
        </pc:sldMkLst>
        <pc:spChg chg="mod">
          <ac:chgData name="Božana Tenji" userId="98a43136-48ae-457c-a006-d014f92f78f8" providerId="ADAL" clId="{A6C18F07-2799-D841-8FB9-30492AE99F3F}" dt="2019-04-07T15:34:42.060" v="2" actId="1076"/>
          <ac:spMkLst>
            <pc:docMk/>
            <pc:sldMk cId="3049372049" sldId="256"/>
            <ac:spMk id="2" creationId="{449D2041-A6CF-46F0-A92D-B199B00D333E}"/>
          </ac:spMkLst>
        </pc:spChg>
        <pc:spChg chg="mod">
          <ac:chgData name="Božana Tenji" userId="98a43136-48ae-457c-a006-d014f92f78f8" providerId="ADAL" clId="{A6C18F07-2799-D841-8FB9-30492AE99F3F}" dt="2019-04-07T15:35:08.512" v="5" actId="1076"/>
          <ac:spMkLst>
            <pc:docMk/>
            <pc:sldMk cId="3049372049" sldId="256"/>
            <ac:spMk id="3" creationId="{A72C1FAF-9C8D-4FDA-8731-6405305142F4}"/>
          </ac:spMkLst>
        </pc:spChg>
      </pc:sldChg>
    </pc:docChg>
  </pc:docChgLst>
  <pc:docChgLst>
    <pc:chgData name="Božana Tenji" userId="98a43136-48ae-457c-a006-d014f92f78f8" providerId="ADAL" clId="{5B72AB34-1DED-426B-A839-668725EE18A7}"/>
    <pc:docChg chg="custSel mod addSld delSld modSld sldOrd">
      <pc:chgData name="Božana Tenji" userId="98a43136-48ae-457c-a006-d014f92f78f8" providerId="ADAL" clId="{5B72AB34-1DED-426B-A839-668725EE18A7}" dt="2019-02-20T17:22:14.562" v="65" actId="1076"/>
      <pc:docMkLst>
        <pc:docMk/>
      </pc:docMkLst>
      <pc:sldChg chg="addSp delSp modSp mod ord setBg">
        <pc:chgData name="Božana Tenji" userId="98a43136-48ae-457c-a006-d014f92f78f8" providerId="ADAL" clId="{5B72AB34-1DED-426B-A839-668725EE18A7}" dt="2019-02-20T17:22:14.562" v="65" actId="1076"/>
        <pc:sldMkLst>
          <pc:docMk/>
          <pc:sldMk cId="3253882234" sldId="258"/>
        </pc:sldMkLst>
        <pc:spChg chg="mod">
          <ac:chgData name="Božana Tenji" userId="98a43136-48ae-457c-a006-d014f92f78f8" providerId="ADAL" clId="{5B72AB34-1DED-426B-A839-668725EE18A7}" dt="2019-02-20T17:22:14.562" v="65" actId="1076"/>
          <ac:spMkLst>
            <pc:docMk/>
            <pc:sldMk cId="3253882234" sldId="258"/>
            <ac:spMk id="2" creationId="{61FBB427-B7F1-4778-A6EC-380730BAF601}"/>
          </ac:spMkLst>
        </pc:spChg>
        <pc:spChg chg="del mod ord">
          <ac:chgData name="Božana Tenji" userId="98a43136-48ae-457c-a006-d014f92f78f8" providerId="ADAL" clId="{5B72AB34-1DED-426B-A839-668725EE18A7}" dt="2019-02-20T17:22:09.462" v="64"/>
          <ac:spMkLst>
            <pc:docMk/>
            <pc:sldMk cId="3253882234" sldId="258"/>
            <ac:spMk id="3" creationId="{88D78D91-C413-46A1-BD91-8CD638539410}"/>
          </ac:spMkLst>
        </pc:spChg>
        <pc:spChg chg="add">
          <ac:chgData name="Božana Tenji" userId="98a43136-48ae-457c-a006-d014f92f78f8" providerId="ADAL" clId="{5B72AB34-1DED-426B-A839-668725EE18A7}" dt="2019-02-20T17:18:37.516" v="23" actId="26606"/>
          <ac:spMkLst>
            <pc:docMk/>
            <pc:sldMk cId="3253882234" sldId="258"/>
            <ac:spMk id="11" creationId="{EED2B910-B28F-4A54-B17C-8B7E5893AABB}"/>
          </ac:spMkLst>
        </pc:spChg>
        <pc:spChg chg="add">
          <ac:chgData name="Božana Tenji" userId="98a43136-48ae-457c-a006-d014f92f78f8" providerId="ADAL" clId="{5B72AB34-1DED-426B-A839-668725EE18A7}" dt="2019-02-20T17:18:37.516" v="23" actId="26606"/>
          <ac:spMkLst>
            <pc:docMk/>
            <pc:sldMk cId="3253882234" sldId="258"/>
            <ac:spMk id="15" creationId="{7CAB7D27-148D-4082-B160-72FAD580D663}"/>
          </ac:spMkLst>
        </pc:spChg>
        <pc:picChg chg="del mod ord">
          <ac:chgData name="Božana Tenji" userId="98a43136-48ae-457c-a006-d014f92f78f8" providerId="ADAL" clId="{5B72AB34-1DED-426B-A839-668725EE18A7}" dt="2019-02-20T17:19:09.292" v="27"/>
          <ac:picMkLst>
            <pc:docMk/>
            <pc:sldMk cId="3253882234" sldId="258"/>
            <ac:picMk id="5" creationId="{1A57CF2C-4D2C-4464-A7F1-FEC38530E344}"/>
          </ac:picMkLst>
        </pc:picChg>
        <pc:picChg chg="add del mod">
          <ac:chgData name="Božana Tenji" userId="98a43136-48ae-457c-a006-d014f92f78f8" providerId="ADAL" clId="{5B72AB34-1DED-426B-A839-668725EE18A7}" dt="2019-02-20T17:19:05.403" v="26"/>
          <ac:picMkLst>
            <pc:docMk/>
            <pc:sldMk cId="3253882234" sldId="258"/>
            <ac:picMk id="6" creationId="{8413F957-4B69-4BFE-96EC-0D13569AA11C}"/>
          </ac:picMkLst>
        </pc:picChg>
        <pc:picChg chg="add">
          <ac:chgData name="Božana Tenji" userId="98a43136-48ae-457c-a006-d014f92f78f8" providerId="ADAL" clId="{5B72AB34-1DED-426B-A839-668725EE18A7}" dt="2019-02-20T17:18:37.516" v="23" actId="26606"/>
          <ac:picMkLst>
            <pc:docMk/>
            <pc:sldMk cId="3253882234" sldId="258"/>
            <ac:picMk id="17" creationId="{CD88FC76-F691-462A-BCF9-0BA4F5DE6D71}"/>
          </ac:picMkLst>
        </pc:picChg>
        <pc:cxnChg chg="add">
          <ac:chgData name="Božana Tenji" userId="98a43136-48ae-457c-a006-d014f92f78f8" providerId="ADAL" clId="{5B72AB34-1DED-426B-A839-668725EE18A7}" dt="2019-02-20T17:18:37.516" v="23" actId="26606"/>
          <ac:cxnSpMkLst>
            <pc:docMk/>
            <pc:sldMk cId="3253882234" sldId="258"/>
            <ac:cxnSpMk id="13" creationId="{C545F118-1DF8-46A9-8A77-B3D9422CEA4A}"/>
          </ac:cxnSpMkLst>
        </pc:cxnChg>
        <pc:cxnChg chg="add">
          <ac:chgData name="Božana Tenji" userId="98a43136-48ae-457c-a006-d014f92f78f8" providerId="ADAL" clId="{5B72AB34-1DED-426B-A839-668725EE18A7}" dt="2019-02-20T17:18:37.516" v="23" actId="26606"/>
          <ac:cxnSpMkLst>
            <pc:docMk/>
            <pc:sldMk cId="3253882234" sldId="258"/>
            <ac:cxnSpMk id="19" creationId="{33204A7E-B7E9-42D0-9DC4-B82FDC8C4BCC}"/>
          </ac:cxnSpMkLst>
        </pc:cxnChg>
      </pc:sldChg>
      <pc:sldChg chg="addSp add">
        <pc:chgData name="Božana Tenji" userId="98a43136-48ae-457c-a006-d014f92f78f8" providerId="ADAL" clId="{5B72AB34-1DED-426B-A839-668725EE18A7}" dt="2019-02-20T17:11:23.180" v="7"/>
        <pc:sldMkLst>
          <pc:docMk/>
          <pc:sldMk cId="3563050735" sldId="265"/>
        </pc:sldMkLst>
        <pc:picChg chg="add">
          <ac:chgData name="Božana Tenji" userId="98a43136-48ae-457c-a006-d014f92f78f8" providerId="ADAL" clId="{5B72AB34-1DED-426B-A839-668725EE18A7}" dt="2019-02-20T17:11:23.180" v="7"/>
          <ac:picMkLst>
            <pc:docMk/>
            <pc:sldMk cId="3563050735" sldId="265"/>
            <ac:picMk id="2" creationId="{73D8954C-D521-4BA1-8385-40251BC00AF2}"/>
          </ac:picMkLst>
        </pc:picChg>
      </pc:sldChg>
      <pc:sldChg chg="ord">
        <pc:chgData name="Božana Tenji" userId="98a43136-48ae-457c-a006-d014f92f78f8" providerId="ADAL" clId="{5B72AB34-1DED-426B-A839-668725EE18A7}" dt="2019-02-20T17:10:14.457" v="0"/>
        <pc:sldMkLst>
          <pc:docMk/>
          <pc:sldMk cId="2512994609" sldId="267"/>
        </pc:sldMkLst>
      </pc:sldChg>
      <pc:sldChg chg="addSp add">
        <pc:chgData name="Božana Tenji" userId="98a43136-48ae-457c-a006-d014f92f78f8" providerId="ADAL" clId="{5B72AB34-1DED-426B-A839-668725EE18A7}" dt="2019-02-20T17:12:12.355" v="9"/>
        <pc:sldMkLst>
          <pc:docMk/>
          <pc:sldMk cId="3948050836" sldId="268"/>
        </pc:sldMkLst>
        <pc:picChg chg="add">
          <ac:chgData name="Božana Tenji" userId="98a43136-48ae-457c-a006-d014f92f78f8" providerId="ADAL" clId="{5B72AB34-1DED-426B-A839-668725EE18A7}" dt="2019-02-20T17:12:12.355" v="9"/>
          <ac:picMkLst>
            <pc:docMk/>
            <pc:sldMk cId="3948050836" sldId="268"/>
            <ac:picMk id="2" creationId="{E6EC3CB2-DA4B-4974-992C-557A98B2CB2B}"/>
          </ac:picMkLst>
        </pc:picChg>
      </pc:sldChg>
      <pc:sldChg chg="addSp modSp add ord">
        <pc:chgData name="Božana Tenji" userId="98a43136-48ae-457c-a006-d014f92f78f8" providerId="ADAL" clId="{5B72AB34-1DED-426B-A839-668725EE18A7}" dt="2019-02-20T17:14:18.725" v="16" actId="1076"/>
        <pc:sldMkLst>
          <pc:docMk/>
          <pc:sldMk cId="1904089158" sldId="269"/>
        </pc:sldMkLst>
        <pc:picChg chg="add mod">
          <ac:chgData name="Božana Tenji" userId="98a43136-48ae-457c-a006-d014f92f78f8" providerId="ADAL" clId="{5B72AB34-1DED-426B-A839-668725EE18A7}" dt="2019-02-20T17:14:18.725" v="16" actId="1076"/>
          <ac:picMkLst>
            <pc:docMk/>
            <pc:sldMk cId="1904089158" sldId="269"/>
            <ac:picMk id="2" creationId="{B65950C7-871E-4F7E-8A19-8E3DB90CD501}"/>
          </ac:picMkLst>
        </pc:picChg>
      </pc:sldChg>
      <pc:sldChg chg="addSp modSp add">
        <pc:chgData name="Božana Tenji" userId="98a43136-48ae-457c-a006-d014f92f78f8" providerId="ADAL" clId="{5B72AB34-1DED-426B-A839-668725EE18A7}" dt="2019-02-20T17:19:57.468" v="33" actId="14100"/>
        <pc:sldMkLst>
          <pc:docMk/>
          <pc:sldMk cId="3107734097" sldId="270"/>
        </pc:sldMkLst>
        <pc:picChg chg="add mod">
          <ac:chgData name="Božana Tenji" userId="98a43136-48ae-457c-a006-d014f92f78f8" providerId="ADAL" clId="{5B72AB34-1DED-426B-A839-668725EE18A7}" dt="2019-02-20T17:19:29.188" v="31" actId="1076"/>
          <ac:picMkLst>
            <pc:docMk/>
            <pc:sldMk cId="3107734097" sldId="270"/>
            <ac:picMk id="2" creationId="{9B57B0B1-8DF0-4B9D-AD40-A5CEA42835BD}"/>
          </ac:picMkLst>
        </pc:picChg>
        <pc:picChg chg="add mod">
          <ac:chgData name="Božana Tenji" userId="98a43136-48ae-457c-a006-d014f92f78f8" providerId="ADAL" clId="{5B72AB34-1DED-426B-A839-668725EE18A7}" dt="2019-02-20T17:19:57.468" v="33" actId="14100"/>
          <ac:picMkLst>
            <pc:docMk/>
            <pc:sldMk cId="3107734097" sldId="270"/>
            <ac:picMk id="3" creationId="{A2FF56BF-A749-480F-852D-72FBD3410699}"/>
          </ac:picMkLst>
        </pc:picChg>
      </pc:sldChg>
    </pc:docChg>
  </pc:docChgLst>
  <pc:docChgLst>
    <pc:chgData name="Božana Tenji" userId="S::bozana.tenji@skole.hr::98a43136-48ae-457c-a006-d014f92f78f8" providerId="AD" clId="Web-{1284FC9C-E277-DA46-86FC-3CE55DF7C687}"/>
    <pc:docChg chg="addSld modSld sldOrd">
      <pc:chgData name="Božana Tenji" userId="S::bozana.tenji@skole.hr::98a43136-48ae-457c-a006-d014f92f78f8" providerId="AD" clId="Web-{1284FC9C-E277-DA46-86FC-3CE55DF7C687}" dt="2019-04-07T16:47:05.743" v="129" actId="20577"/>
      <pc:docMkLst>
        <pc:docMk/>
      </pc:docMkLst>
      <pc:sldChg chg="modSp ord">
        <pc:chgData name="Božana Tenji" userId="S::bozana.tenji@skole.hr::98a43136-48ae-457c-a006-d014f92f78f8" providerId="AD" clId="Web-{1284FC9C-E277-DA46-86FC-3CE55DF7C687}" dt="2019-04-07T16:45:46.793" v="68" actId="20577"/>
        <pc:sldMkLst>
          <pc:docMk/>
          <pc:sldMk cId="1431842785" sldId="266"/>
        </pc:sldMkLst>
        <pc:spChg chg="mod">
          <ac:chgData name="Božana Tenji" userId="S::bozana.tenji@skole.hr::98a43136-48ae-457c-a006-d014f92f78f8" providerId="AD" clId="Web-{1284FC9C-E277-DA46-86FC-3CE55DF7C687}" dt="2019-04-07T16:45:28.994" v="46" actId="20577"/>
          <ac:spMkLst>
            <pc:docMk/>
            <pc:sldMk cId="1431842785" sldId="266"/>
            <ac:spMk id="3" creationId="{94E682C8-621C-4BF1-86B9-8E444D994796}"/>
          </ac:spMkLst>
        </pc:spChg>
        <pc:spChg chg="mod">
          <ac:chgData name="Božana Tenji" userId="S::bozana.tenji@skole.hr::98a43136-48ae-457c-a006-d014f92f78f8" providerId="AD" clId="Web-{1284FC9C-E277-DA46-86FC-3CE55DF7C687}" dt="2019-04-07T16:45:46.793" v="68" actId="20577"/>
          <ac:spMkLst>
            <pc:docMk/>
            <pc:sldMk cId="1431842785" sldId="266"/>
            <ac:spMk id="4" creationId="{CEE46A90-3CAF-420B-8F16-8E5E582CBF54}"/>
          </ac:spMkLst>
        </pc:spChg>
      </pc:sldChg>
      <pc:sldChg chg="modSp ord">
        <pc:chgData name="Božana Tenji" userId="S::bozana.tenji@skole.hr::98a43136-48ae-457c-a006-d014f92f78f8" providerId="AD" clId="Web-{1284FC9C-E277-DA46-86FC-3CE55DF7C687}" dt="2019-04-07T16:47:04.446" v="127" actId="20577"/>
        <pc:sldMkLst>
          <pc:docMk/>
          <pc:sldMk cId="445177553" sldId="279"/>
        </pc:sldMkLst>
        <pc:spChg chg="mod">
          <ac:chgData name="Božana Tenji" userId="S::bozana.tenji@skole.hr::98a43136-48ae-457c-a006-d014f92f78f8" providerId="AD" clId="Web-{1284FC9C-E277-DA46-86FC-3CE55DF7C687}" dt="2019-04-07T16:47:04.446" v="127" actId="20577"/>
          <ac:spMkLst>
            <pc:docMk/>
            <pc:sldMk cId="445177553" sldId="279"/>
            <ac:spMk id="2" creationId="{5E249D03-1C40-4B9F-9FFA-7B2A0ADA2BC2}"/>
          </ac:spMkLst>
        </pc:spChg>
      </pc:sldChg>
      <pc:sldChg chg="addSp modSp new">
        <pc:chgData name="Božana Tenji" userId="S::bozana.tenji@skole.hr::98a43136-48ae-457c-a006-d014f92f78f8" providerId="AD" clId="Web-{1284FC9C-E277-DA46-86FC-3CE55DF7C687}" dt="2019-04-07T16:21:10.841" v="8" actId="14100"/>
        <pc:sldMkLst>
          <pc:docMk/>
          <pc:sldMk cId="2454301951" sldId="280"/>
        </pc:sldMkLst>
        <pc:picChg chg="add mod">
          <ac:chgData name="Božana Tenji" userId="S::bozana.tenji@skole.hr::98a43136-48ae-457c-a006-d014f92f78f8" providerId="AD" clId="Web-{1284FC9C-E277-DA46-86FC-3CE55DF7C687}" dt="2019-04-07T16:21:10.841" v="8" actId="14100"/>
          <ac:picMkLst>
            <pc:docMk/>
            <pc:sldMk cId="2454301951" sldId="280"/>
            <ac:picMk id="2" creationId="{3A38BA1B-A597-4730-A403-F260C8D63874}"/>
          </ac:picMkLst>
        </pc:picChg>
      </pc:sldChg>
    </pc:docChg>
  </pc:docChgLst>
  <pc:docChgLst>
    <pc:chgData name="Božana Tenji" userId="S::bozana.tenji@skole.hr::98a43136-48ae-457c-a006-d014f92f78f8" providerId="AD" clId="Web-{0FDB1582-B2D0-86BD-4493-492CD8C4AF15}"/>
    <pc:docChg chg="modSld">
      <pc:chgData name="Božana Tenji" userId="S::bozana.tenji@skole.hr::98a43136-48ae-457c-a006-d014f92f78f8" providerId="AD" clId="Web-{0FDB1582-B2D0-86BD-4493-492CD8C4AF15}" dt="2019-04-07T12:35:38.342" v="1202" actId="20577"/>
      <pc:docMkLst>
        <pc:docMk/>
      </pc:docMkLst>
      <pc:sldChg chg="modSp">
        <pc:chgData name="Božana Tenji" userId="S::bozana.tenji@skole.hr::98a43136-48ae-457c-a006-d014f92f78f8" providerId="AD" clId="Web-{0FDB1582-B2D0-86BD-4493-492CD8C4AF15}" dt="2019-04-07T12:08:11.592" v="175" actId="20577"/>
        <pc:sldMkLst>
          <pc:docMk/>
          <pc:sldMk cId="3049372049" sldId="256"/>
        </pc:sldMkLst>
        <pc:spChg chg="mod">
          <ac:chgData name="Božana Tenji" userId="S::bozana.tenji@skole.hr::98a43136-48ae-457c-a006-d014f92f78f8" providerId="AD" clId="Web-{0FDB1582-B2D0-86BD-4493-492CD8C4AF15}" dt="2019-04-07T12:08:11.592" v="175" actId="20577"/>
          <ac:spMkLst>
            <pc:docMk/>
            <pc:sldMk cId="3049372049" sldId="256"/>
            <ac:spMk id="3" creationId="{A72C1FAF-9C8D-4FDA-8731-6405305142F4}"/>
          </ac:spMkLst>
        </pc:spChg>
      </pc:sldChg>
      <pc:sldChg chg="modSp">
        <pc:chgData name="Božana Tenji" userId="S::bozana.tenji@skole.hr::98a43136-48ae-457c-a006-d014f92f78f8" providerId="AD" clId="Web-{0FDB1582-B2D0-86BD-4493-492CD8C4AF15}" dt="2019-04-07T12:09:31.467" v="186" actId="20577"/>
        <pc:sldMkLst>
          <pc:docMk/>
          <pc:sldMk cId="1431842785" sldId="266"/>
        </pc:sldMkLst>
        <pc:spChg chg="mod">
          <ac:chgData name="Božana Tenji" userId="S::bozana.tenji@skole.hr::98a43136-48ae-457c-a006-d014f92f78f8" providerId="AD" clId="Web-{0FDB1582-B2D0-86BD-4493-492CD8C4AF15}" dt="2019-04-07T12:09:31.467" v="186" actId="20577"/>
          <ac:spMkLst>
            <pc:docMk/>
            <pc:sldMk cId="1431842785" sldId="266"/>
            <ac:spMk id="3" creationId="{94E682C8-621C-4BF1-86B9-8E444D994796}"/>
          </ac:spMkLst>
        </pc:spChg>
      </pc:sldChg>
      <pc:sldChg chg="modSp">
        <pc:chgData name="Božana Tenji" userId="S::bozana.tenji@skole.hr::98a43136-48ae-457c-a006-d014f92f78f8" providerId="AD" clId="Web-{0FDB1582-B2D0-86BD-4493-492CD8C4AF15}" dt="2019-04-07T12:10:43.889" v="224" actId="20577"/>
        <pc:sldMkLst>
          <pc:docMk/>
          <pc:sldMk cId="2512994609" sldId="267"/>
        </pc:sldMkLst>
        <pc:spChg chg="mod">
          <ac:chgData name="Božana Tenji" userId="S::bozana.tenji@skole.hr::98a43136-48ae-457c-a006-d014f92f78f8" providerId="AD" clId="Web-{0FDB1582-B2D0-86BD-4493-492CD8C4AF15}" dt="2019-04-07T12:09:43.343" v="206" actId="20577"/>
          <ac:spMkLst>
            <pc:docMk/>
            <pc:sldMk cId="2512994609" sldId="267"/>
            <ac:spMk id="2" creationId="{B1770F0B-D1F1-48CE-927A-F0A391BAEBE0}"/>
          </ac:spMkLst>
        </pc:spChg>
        <pc:spChg chg="mod">
          <ac:chgData name="Božana Tenji" userId="S::bozana.tenji@skole.hr::98a43136-48ae-457c-a006-d014f92f78f8" providerId="AD" clId="Web-{0FDB1582-B2D0-86BD-4493-492CD8C4AF15}" dt="2019-04-07T12:10:43.889" v="224" actId="20577"/>
          <ac:spMkLst>
            <pc:docMk/>
            <pc:sldMk cId="2512994609" sldId="267"/>
            <ac:spMk id="4" creationId="{90C5C07B-40E7-4D38-A021-D767C5265AC3}"/>
          </ac:spMkLst>
        </pc:spChg>
        <pc:spChg chg="mod">
          <ac:chgData name="Božana Tenji" userId="S::bozana.tenji@skole.hr::98a43136-48ae-457c-a006-d014f92f78f8" providerId="AD" clId="Web-{0FDB1582-B2D0-86BD-4493-492CD8C4AF15}" dt="2019-04-07T12:10:17.670" v="218" actId="1076"/>
          <ac:spMkLst>
            <pc:docMk/>
            <pc:sldMk cId="2512994609" sldId="267"/>
            <ac:spMk id="5" creationId="{C0B11F13-B2F3-456F-B508-F704A8446F24}"/>
          </ac:spMkLst>
        </pc:spChg>
        <pc:spChg chg="mod">
          <ac:chgData name="Božana Tenji" userId="S::bozana.tenji@skole.hr::98a43136-48ae-457c-a006-d014f92f78f8" providerId="AD" clId="Web-{0FDB1582-B2D0-86BD-4493-492CD8C4AF15}" dt="2019-04-07T12:10:28.670" v="220" actId="20577"/>
          <ac:spMkLst>
            <pc:docMk/>
            <pc:sldMk cId="2512994609" sldId="267"/>
            <ac:spMk id="6" creationId="{2F3192A7-5498-4A67-8EA4-D02EBB63B0DA}"/>
          </ac:spMkLst>
        </pc:spChg>
      </pc:sldChg>
      <pc:sldChg chg="addSp modSp">
        <pc:chgData name="Božana Tenji" userId="S::bozana.tenji@skole.hr::98a43136-48ae-457c-a006-d014f92f78f8" providerId="AD" clId="Web-{0FDB1582-B2D0-86BD-4493-492CD8C4AF15}" dt="2019-04-07T12:18:53.295" v="232" actId="14100"/>
        <pc:sldMkLst>
          <pc:docMk/>
          <pc:sldMk cId="3948050836" sldId="268"/>
        </pc:sldMkLst>
        <pc:picChg chg="add mod">
          <ac:chgData name="Božana Tenji" userId="S::bozana.tenji@skole.hr::98a43136-48ae-457c-a006-d014f92f78f8" providerId="AD" clId="Web-{0FDB1582-B2D0-86BD-4493-492CD8C4AF15}" dt="2019-04-07T12:18:53.295" v="232" actId="14100"/>
          <ac:picMkLst>
            <pc:docMk/>
            <pc:sldMk cId="3948050836" sldId="268"/>
            <ac:picMk id="3" creationId="{451007C1-7AE2-42BC-AB7D-3B5F57BC5678}"/>
          </ac:picMkLst>
        </pc:picChg>
      </pc:sldChg>
      <pc:sldChg chg="modSp">
        <pc:chgData name="Božana Tenji" userId="S::bozana.tenji@skole.hr::98a43136-48ae-457c-a006-d014f92f78f8" providerId="AD" clId="Web-{0FDB1582-B2D0-86BD-4493-492CD8C4AF15}" dt="2019-04-07T12:35:23.170" v="1199" actId="20577"/>
        <pc:sldMkLst>
          <pc:docMk/>
          <pc:sldMk cId="2652478122" sldId="278"/>
        </pc:sldMkLst>
        <pc:spChg chg="mod">
          <ac:chgData name="Božana Tenji" userId="S::bozana.tenji@skole.hr::98a43136-48ae-457c-a006-d014f92f78f8" providerId="AD" clId="Web-{0FDB1582-B2D0-86BD-4493-492CD8C4AF15}" dt="2019-04-07T12:30:31.248" v="751" actId="20577"/>
          <ac:spMkLst>
            <pc:docMk/>
            <pc:sldMk cId="2652478122" sldId="278"/>
            <ac:spMk id="2" creationId="{57614D43-0327-45D5-AC4B-9C98AF358122}"/>
          </ac:spMkLst>
        </pc:spChg>
        <pc:spChg chg="mod">
          <ac:chgData name="Božana Tenji" userId="S::bozana.tenji@skole.hr::98a43136-48ae-457c-a006-d014f92f78f8" providerId="AD" clId="Web-{0FDB1582-B2D0-86BD-4493-492CD8C4AF15}" dt="2019-04-07T12:35:23.170" v="1199" actId="20577"/>
          <ac:spMkLst>
            <pc:docMk/>
            <pc:sldMk cId="2652478122" sldId="278"/>
            <ac:spMk id="3" creationId="{9A5169FE-7720-4B8E-A2C6-4904A6B3ED12}"/>
          </ac:spMkLst>
        </pc:spChg>
      </pc:sldChg>
      <pc:sldChg chg="modSp">
        <pc:chgData name="Božana Tenji" userId="S::bozana.tenji@skole.hr::98a43136-48ae-457c-a006-d014f92f78f8" providerId="AD" clId="Web-{0FDB1582-B2D0-86BD-4493-492CD8C4AF15}" dt="2019-04-07T12:26:31.061" v="664" actId="20577"/>
        <pc:sldMkLst>
          <pc:docMk/>
          <pc:sldMk cId="445177553" sldId="279"/>
        </pc:sldMkLst>
        <pc:spChg chg="mod">
          <ac:chgData name="Božana Tenji" userId="S::bozana.tenji@skole.hr::98a43136-48ae-457c-a006-d014f92f78f8" providerId="AD" clId="Web-{0FDB1582-B2D0-86BD-4493-492CD8C4AF15}" dt="2019-04-07T12:22:53.998" v="417" actId="20577"/>
          <ac:spMkLst>
            <pc:docMk/>
            <pc:sldMk cId="445177553" sldId="279"/>
            <ac:spMk id="2" creationId="{5E249D03-1C40-4B9F-9FFA-7B2A0ADA2BC2}"/>
          </ac:spMkLst>
        </pc:spChg>
        <pc:spChg chg="mod">
          <ac:chgData name="Božana Tenji" userId="S::bozana.tenji@skole.hr::98a43136-48ae-457c-a006-d014f92f78f8" providerId="AD" clId="Web-{0FDB1582-B2D0-86BD-4493-492CD8C4AF15}" dt="2019-04-07T12:26:31.061" v="664" actId="20577"/>
          <ac:spMkLst>
            <pc:docMk/>
            <pc:sldMk cId="445177553" sldId="279"/>
            <ac:spMk id="3" creationId="{9DF559DD-37AB-4B07-A5A5-34EDCFE7DF2A}"/>
          </ac:spMkLst>
        </pc:spChg>
        <pc:picChg chg="mod">
          <ac:chgData name="Božana Tenji" userId="S::bozana.tenji@skole.hr::98a43136-48ae-457c-a006-d014f92f78f8" providerId="AD" clId="Web-{0FDB1582-B2D0-86BD-4493-492CD8C4AF15}" dt="2019-04-07T12:24:43.170" v="568" actId="14100"/>
          <ac:picMkLst>
            <pc:docMk/>
            <pc:sldMk cId="445177553" sldId="279"/>
            <ac:picMk id="4" creationId="{67F219C3-C15B-4702-9D11-524B3A17EEBA}"/>
          </ac:picMkLst>
        </pc:picChg>
        <pc:picChg chg="mod">
          <ac:chgData name="Božana Tenji" userId="S::bozana.tenji@skole.hr::98a43136-48ae-457c-a006-d014f92f78f8" providerId="AD" clId="Web-{0FDB1582-B2D0-86BD-4493-492CD8C4AF15}" dt="2019-04-07T12:24:34.561" v="566" actId="14100"/>
          <ac:picMkLst>
            <pc:docMk/>
            <pc:sldMk cId="445177553" sldId="279"/>
            <ac:picMk id="8" creationId="{61002FA7-7265-40F9-85DD-0E2F06D74E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9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05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74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64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52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97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2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7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9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6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74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3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95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9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27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A5DA36-F4A4-4CCF-8E9D-8AE4008FEEC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89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torij.e-skole.hr/share/page/home-pa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9D2041-A6CF-46F0-A92D-B199B00D3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680" y="592128"/>
            <a:ext cx="8637073" cy="2541431"/>
          </a:xfrm>
        </p:spPr>
        <p:txBody>
          <a:bodyPr>
            <a:normAutofit/>
          </a:bodyPr>
          <a:lstStyle/>
          <a:p>
            <a:r>
              <a:rPr lang="hr-HR" sz="4000" dirty="0"/>
              <a:t>STRATEGIJA </a:t>
            </a:r>
            <a:r>
              <a:rPr lang="hr-HR" sz="4000" dirty="0" smtClean="0"/>
              <a:t>ZA</a:t>
            </a:r>
            <a:r>
              <a:rPr lang="hr-HR" sz="4000" dirty="0"/>
              <a:t> </a:t>
            </a:r>
            <a:r>
              <a:rPr lang="hr-HR" sz="4000" dirty="0" smtClean="0"/>
              <a:t>DIGITALNO </a:t>
            </a:r>
            <a:r>
              <a:rPr lang="hr-HR" sz="4000" dirty="0"/>
              <a:t>SAZRIJEVANJE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2C1FAF-9C8D-4FDA-8731-640530514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132" y="3543439"/>
            <a:ext cx="9327185" cy="2803545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hr-HR" dirty="0" smtClean="0"/>
              <a:t>        Na </a:t>
            </a:r>
            <a:r>
              <a:rPr lang="hr-HR" dirty="0" smtClean="0"/>
              <a:t>temelju analize-</a:t>
            </a:r>
            <a:r>
              <a:rPr lang="hr-HR" dirty="0" err="1" smtClean="0"/>
              <a:t>Selfie</a:t>
            </a:r>
            <a:r>
              <a:rPr lang="hr-HR" dirty="0"/>
              <a:t>,  alat Europske komisije</a:t>
            </a:r>
            <a:endParaRPr lang="en-US" dirty="0"/>
          </a:p>
          <a:p>
            <a:r>
              <a:rPr lang="hr-HR" dirty="0" smtClean="0"/>
              <a:t>         </a:t>
            </a:r>
            <a:r>
              <a:rPr lang="hr-HR" dirty="0" err="1" smtClean="0"/>
              <a:t>Self-reflection</a:t>
            </a:r>
            <a:r>
              <a:rPr lang="hr-HR" dirty="0" smtClean="0"/>
              <a:t> </a:t>
            </a:r>
            <a:r>
              <a:rPr lang="hr-HR" dirty="0" err="1"/>
              <a:t>tool</a:t>
            </a:r>
            <a:r>
              <a:rPr lang="hr-HR" dirty="0"/>
              <a:t> for </a:t>
            </a:r>
            <a:r>
              <a:rPr lang="hr-HR" dirty="0" err="1"/>
              <a:t>digitally</a:t>
            </a:r>
            <a:r>
              <a:rPr lang="hr-HR" dirty="0"/>
              <a:t> </a:t>
            </a:r>
            <a:r>
              <a:rPr lang="hr-HR" dirty="0" err="1"/>
              <a:t>capable</a:t>
            </a:r>
            <a:r>
              <a:rPr lang="hr-HR" dirty="0"/>
              <a:t> </a:t>
            </a:r>
            <a:r>
              <a:rPr lang="hr-HR" dirty="0" err="1"/>
              <a:t>schools</a:t>
            </a:r>
            <a:r>
              <a:rPr lang="hr-HR" dirty="0"/>
              <a:t> (</a:t>
            </a:r>
            <a:r>
              <a:rPr lang="hr-HR" dirty="0" smtClean="0"/>
              <a:t>SELFIE)</a:t>
            </a:r>
            <a:endParaRPr lang="hr-HR" dirty="0"/>
          </a:p>
          <a:p>
            <a:r>
              <a:rPr lang="hr-HR" dirty="0" smtClean="0"/>
              <a:t>        Dr</a:t>
            </a:r>
            <a:r>
              <a:rPr lang="hr-HR" dirty="0" smtClean="0"/>
              <a:t>uga </a:t>
            </a:r>
            <a:r>
              <a:rPr lang="hr-HR" dirty="0"/>
              <a:t>srednja škola </a:t>
            </a:r>
            <a:r>
              <a:rPr lang="hr-HR" dirty="0"/>
              <a:t>B</a:t>
            </a:r>
            <a:r>
              <a:rPr lang="hr-HR" dirty="0" smtClean="0"/>
              <a:t>eli </a:t>
            </a:r>
            <a:r>
              <a:rPr lang="hr-HR" dirty="0"/>
              <a:t>M</a:t>
            </a:r>
            <a:r>
              <a:rPr lang="hr-HR" dirty="0" smtClean="0"/>
              <a:t>anastir</a:t>
            </a:r>
            <a:r>
              <a:rPr lang="hr-HR" dirty="0"/>
              <a:t>, </a:t>
            </a:r>
            <a:r>
              <a:rPr lang="hr-HR" dirty="0" smtClean="0"/>
              <a:t>28.studenoga 2019.</a:t>
            </a:r>
            <a:endParaRPr lang="hr-HR" dirty="0"/>
          </a:p>
          <a:p>
            <a:r>
              <a:rPr lang="hr-HR" dirty="0"/>
              <a:t>                                                                                               </a:t>
            </a:r>
            <a:r>
              <a:rPr lang="hr-HR" dirty="0" smtClean="0"/>
              <a:t> </a:t>
            </a:r>
            <a:r>
              <a:rPr lang="hr-HR" dirty="0"/>
              <a:t>     Božana </a:t>
            </a:r>
            <a:r>
              <a:rPr lang="hr-HR" dirty="0" smtClean="0"/>
              <a:t>Te</a:t>
            </a:r>
            <a:r>
              <a:rPr lang="hr-HR" dirty="0" smtClean="0"/>
              <a:t>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93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6EC3CB2-DA4B-4974-992C-557A98B2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51007C1-7AE2-42BC-AB7D-3B5F57BC5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15" y="-116977"/>
            <a:ext cx="12347274" cy="69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88DED45-409F-436A-8B93-DACF942F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958" y="-289506"/>
            <a:ext cx="12864859" cy="72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0E35C44-8E0A-4793-87AF-202913AD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959"/>
            <a:ext cx="12203500" cy="68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3AF773-01A0-46E0-A19A-DF70EA91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305"/>
            <a:ext cx="12045350" cy="67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1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0F4912-E0D6-4108-BAA0-8DD7EC1D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4" y="-1959"/>
            <a:ext cx="12289765" cy="69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FA31CA-5A7D-480F-9139-E81D91EB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" y="-45091"/>
            <a:ext cx="12088483" cy="68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4D43-0327-45D5-AC4B-9C98AF35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i="1" dirty="0" err="1" smtClean="0"/>
              <a:t>zaključci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69FE-7720-4B8E-A2C6-4904A6B3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18293" cy="391068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s</a:t>
            </a:r>
            <a:r>
              <a:rPr lang="hr-HR" dirty="0" smtClean="0"/>
              <a:t>tudeni </a:t>
            </a:r>
            <a:r>
              <a:rPr lang="en-US" dirty="0" smtClean="0"/>
              <a:t>2019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hr-HR" sz="2800" dirty="0" smtClean="0"/>
              <a:t>- </a:t>
            </a:r>
            <a:r>
              <a:rPr lang="en-US" sz="2800" dirty="0"/>
              <a:t> </a:t>
            </a:r>
            <a:r>
              <a:rPr lang="hr-HR" sz="2800" dirty="0" smtClean="0"/>
              <a:t>Unaprijediti digitalne kompetencije nastavnika</a:t>
            </a:r>
          </a:p>
          <a:p>
            <a:r>
              <a:rPr lang="hr-HR" sz="2800" dirty="0" smtClean="0"/>
              <a:t> Unaprijediti računalnu infrastrukturu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Pohranjivati digitalne obrazovne sadržaje u repozitorij za </a:t>
            </a:r>
            <a:r>
              <a:rPr lang="hr-HR" sz="2800" dirty="0" smtClean="0"/>
              <a:t>razmjenu</a:t>
            </a:r>
            <a:r>
              <a:rPr lang="hr-HR" sz="2800" dirty="0">
                <a:hlinkClick r:id="rId2"/>
              </a:rPr>
              <a:t>https://</a:t>
            </a:r>
            <a:r>
              <a:rPr lang="hr-HR" sz="2800" dirty="0" smtClean="0">
                <a:hlinkClick r:id="rId2"/>
              </a:rPr>
              <a:t>edutorij.e-skole.hr/share/page/home-page</a:t>
            </a:r>
            <a:endParaRPr lang="hr-HR" sz="2800" dirty="0" smtClean="0"/>
          </a:p>
          <a:p>
            <a:pPr>
              <a:buFontTx/>
              <a:buChar char="-"/>
            </a:pPr>
            <a:r>
              <a:rPr lang="hr-HR" sz="2800" dirty="0"/>
              <a:t>Unaprijediti nastavu primjenom IKT-a u </a:t>
            </a:r>
            <a:r>
              <a:rPr lang="hr-HR" sz="2800" dirty="0" smtClean="0"/>
              <a:t>učenju </a:t>
            </a:r>
            <a:r>
              <a:rPr lang="hr-HR" sz="2800" dirty="0"/>
              <a:t>i poučavanju</a:t>
            </a:r>
          </a:p>
          <a:p>
            <a:pPr marL="0" indent="0">
              <a:buNone/>
            </a:pPr>
            <a:r>
              <a:rPr lang="hr-HR" sz="2800" dirty="0"/>
              <a:t>   ( 20% nastave)</a:t>
            </a:r>
            <a:endParaRPr lang="en-US" sz="2800" dirty="0"/>
          </a:p>
          <a:p>
            <a:r>
              <a:rPr lang="hr-HR" sz="2800" dirty="0"/>
              <a:t>Povećati udio DOS-a</a:t>
            </a:r>
            <a:endParaRPr lang="en-US" sz="2800" dirty="0"/>
          </a:p>
          <a:p>
            <a:endParaRPr lang="hr-HR" sz="2800" dirty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247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FBB427-B7F1-4778-A6EC-380730BA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775" y="1278460"/>
            <a:ext cx="5550357" cy="1049235"/>
          </a:xfrm>
        </p:spPr>
        <p:txBody>
          <a:bodyPr>
            <a:normAutofit/>
          </a:bodyPr>
          <a:lstStyle/>
          <a:p>
            <a:r>
              <a:rPr lang="hr-HR"/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325388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/>
              <a:t>NA TEMELJU </a:t>
            </a:r>
            <a:r>
              <a:rPr lang="hr-HR" sz="4000" dirty="0" smtClean="0"/>
              <a:t>SAMOVREDNOVANJAPREKO APLIKACIJE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           SELFIE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očili smo nedostatke na temelju kojih ćemo napraviti strategiju za razvoj digitalnih kompetencija učenika  nastavnika</a:t>
            </a:r>
          </a:p>
          <a:p>
            <a:r>
              <a:rPr lang="hr-HR" dirty="0"/>
              <a:t>u</a:t>
            </a:r>
            <a:r>
              <a:rPr lang="hr-HR" dirty="0" smtClean="0"/>
              <a:t>očili smo kako učenici, nastavnici i ravnatelji imaju različita mišljenja o istim pitanjima</a:t>
            </a:r>
          </a:p>
          <a:p>
            <a:r>
              <a:rPr lang="hr-HR" dirty="0"/>
              <a:t>z</a:t>
            </a:r>
            <a:r>
              <a:rPr lang="hr-HR" dirty="0" smtClean="0"/>
              <a:t>aključili smo kako trebamo uključiti osim rukovodstva i nastavnika i učenike u planiranje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i  razvijanje strategije digitalnog sazrijevanja škole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124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B57B0B1-8DF0-4B9D-AD40-A5CEA428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93" y="198775"/>
            <a:ext cx="10903269" cy="613308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FF56BF-A749-480F-852D-72FBD341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682896" cy="713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DE1569-C63F-4836-97D0-A82E0546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Digitalna strategija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E682C8-621C-4BF1-86B9-8E444D99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373143"/>
            <a:ext cx="6285639" cy="5837769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/>
              <a:t> uključiti  nastavnike u izradu i realizaciju digitalne strategije</a:t>
            </a:r>
          </a:p>
          <a:p>
            <a:r>
              <a:rPr lang="hr-HR" sz="2800" dirty="0"/>
              <a:t>uključiti učenike (svi se učenici trebaju prijaviti u Office za škole)</a:t>
            </a:r>
          </a:p>
          <a:p>
            <a:r>
              <a:rPr lang="hr-HR" sz="2800" dirty="0"/>
              <a:t>  školska stručna vijeća unutar Officea 365 (postavljanje i  razmjena  materijala) +</a:t>
            </a:r>
          </a:p>
          <a:p>
            <a:r>
              <a:rPr lang="hr-HR" sz="2800" dirty="0"/>
              <a:t>upoznati SVE učenike škole o mogućnostima koje im nudi Office365 za škole </a:t>
            </a:r>
          </a:p>
          <a:p>
            <a:r>
              <a:rPr lang="hr-HR" sz="2800" dirty="0"/>
              <a:t>učenicima ponuditi digitalne obrazovne sadržaje i alata za nastavu (mogućnost  vrednovanja online; kvizovi, ispiti, vježbe)</a:t>
            </a:r>
          </a:p>
          <a:p>
            <a:r>
              <a:rPr lang="hr-HR" sz="2800" dirty="0"/>
              <a:t> otvoriti digitalne bilježnice za svaki predmet 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E46A90-3CAF-420B-8F16-8E5E582CB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smtClean="0"/>
              <a:t>2019/2020.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184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CADA8A-1703-46E7-99DF-C259A933BE69}"/>
              </a:ext>
            </a:extLst>
          </p:cNvPr>
          <p:cNvSpPr txBox="1"/>
          <p:nvPr/>
        </p:nvSpPr>
        <p:spPr>
          <a:xfrm>
            <a:off x="641231" y="1043796"/>
            <a:ext cx="10923915" cy="32932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err="1"/>
              <a:t>Strateško</a:t>
            </a:r>
            <a:r>
              <a:rPr lang="pl-PL" sz="2800" b="1"/>
              <a:t> </a:t>
            </a:r>
            <a:r>
              <a:rPr lang="pl-PL" sz="2800" b="1" err="1"/>
              <a:t>područje</a:t>
            </a:r>
            <a:r>
              <a:rPr lang="pl-PL" sz="2800" b="1"/>
              <a:t> 2</a:t>
            </a:r>
            <a:r>
              <a:rPr lang="pl-PL" sz="2800"/>
              <a:t>: </a:t>
            </a:r>
          </a:p>
          <a:p>
            <a:r>
              <a:rPr lang="pl-PL" sz="2800" b="1"/>
              <a:t>DIGITALNO ZRELI I SAMOPOUZDANI NASTAVNICI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r>
              <a:rPr lang="hr-HR" sz="2800"/>
              <a:t>„Bitan čimbenik pri izgradnji samopouzdanja među nastavnicima je umrežavanje te razmjena primjera dobre prakse, koju treba poticati kroz različite kanale.”</a:t>
            </a:r>
          </a:p>
          <a:p>
            <a:r>
              <a:rPr lang="hr-HR" sz="1400"/>
              <a:t>iz Strategije</a:t>
            </a:r>
          </a:p>
        </p:txBody>
      </p:sp>
    </p:spTree>
    <p:extLst>
      <p:ext uri="{BB962C8B-B14F-4D97-AF65-F5344CB8AC3E}">
        <p14:creationId xmlns:p14="http://schemas.microsoft.com/office/powerpoint/2010/main" val="170840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8B4CB-A71F-42A5-AD3A-244AE50AD788}"/>
              </a:ext>
            </a:extLst>
          </p:cNvPr>
          <p:cNvSpPr txBox="1"/>
          <p:nvPr/>
        </p:nvSpPr>
        <p:spPr>
          <a:xfrm>
            <a:off x="727495" y="626854"/>
            <a:ext cx="10435086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/>
              <a:t>Strateško područje 3</a:t>
            </a:r>
            <a:r>
              <a:rPr lang="hr-HR" sz="2400"/>
              <a:t>:</a:t>
            </a:r>
          </a:p>
          <a:p>
            <a:r>
              <a:rPr lang="hr-HR" sz="2800" b="1"/>
              <a:t>PODRŠKA UČENJU I POUČAVANJU KORIŠTENJEM IKT-A</a:t>
            </a:r>
            <a:r>
              <a:rPr lang="hr-HR" sz="2800"/>
              <a:t>.</a:t>
            </a:r>
          </a:p>
          <a:p>
            <a:r>
              <a:rPr lang="hr-HR" sz="2400"/>
              <a:t>Korištenje IKT-a otvara prilike za nove metode rada u nastavi, lakši pristup informacijama, te nudi raznolikost i brzinu prijenosa i pohrane znanja.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1AF21-60A4-40CC-A2EA-DB6B67C8F230}"/>
              </a:ext>
            </a:extLst>
          </p:cNvPr>
          <p:cNvSpPr txBox="1"/>
          <p:nvPr/>
        </p:nvSpPr>
        <p:spPr>
          <a:xfrm>
            <a:off x="727495" y="2430525"/>
            <a:ext cx="10621992" cy="31085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hr-HR" sz="2800" kern="1200">
                <a:latin typeface="Gill Sans MT"/>
                <a:ea typeface="+mn-ea"/>
                <a:cs typeface="+mn-cs"/>
              </a:rPr>
              <a:t>Pritom poseban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fokus treba staviti na učenika</a:t>
            </a:r>
            <a:r>
              <a:rPr lang="hr-HR" sz="2800" kern="1200">
                <a:latin typeface="Gill Sans MT"/>
                <a:ea typeface="+mn-ea"/>
                <a:cs typeface="+mn-cs"/>
              </a:rPr>
              <a:t>, uključujući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personalizirano učenje</a:t>
            </a:r>
            <a:r>
              <a:rPr lang="hr-HR" sz="2800" kern="1200">
                <a:latin typeface="Gill Sans MT"/>
                <a:ea typeface="+mn-ea"/>
                <a:cs typeface="+mn-cs"/>
              </a:rPr>
              <a:t>,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individualizirani pristup i podršku učenicima s posebnim potrebama</a:t>
            </a:r>
            <a:r>
              <a:rPr lang="hr-HR" sz="2800" b="1">
                <a:latin typeface="Gill Sans MT"/>
              </a:rPr>
              <a:t>,</a:t>
            </a:r>
            <a:r>
              <a:rPr lang="hr-HR" sz="2800" kern="1200">
                <a:latin typeface="Gill Sans MT"/>
                <a:ea typeface="+mn-ea"/>
                <a:cs typeface="+mn-cs"/>
              </a:rPr>
              <a:t> podržati i njegovati kulturu učeničkog stvaranja i doprinošenja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korištenjem digitalne tehnologije….</a:t>
            </a:r>
            <a:r>
              <a:rPr lang="hr-HR" sz="2800" kern="1200">
                <a:latin typeface="Gill Sans MT"/>
                <a:ea typeface="+mn-ea"/>
                <a:cs typeface="+mn-cs"/>
              </a:rPr>
              <a:t>razvojem</a:t>
            </a:r>
          </a:p>
          <a:p>
            <a:r>
              <a:rPr lang="hr-HR" sz="2800" kern="1200">
                <a:latin typeface="Gill Sans MT"/>
                <a:ea typeface="+mn-ea"/>
                <a:cs typeface="+mn-cs"/>
              </a:rPr>
              <a:t>digitalnih obrazovni sadržaja, alata za nastavu i modela korištenja IKT-a.</a:t>
            </a:r>
            <a:endParaRPr lang="hr-HR" sz="2400">
              <a:latin typeface="Gill Sans MT"/>
            </a:endParaRPr>
          </a:p>
          <a:p>
            <a:r>
              <a:rPr lang="hr-HR" sz="2800">
                <a:latin typeface="Gill Sans MT"/>
              </a:rPr>
              <a:t> </a:t>
            </a:r>
            <a:r>
              <a:rPr lang="hr-HR" sz="2800" kern="1200">
                <a:latin typeface="Gill Sans MT"/>
                <a:ea typeface="+mn-ea"/>
                <a:cs typeface="+mn-cs"/>
              </a:rPr>
              <a:t>„ </a:t>
            </a:r>
            <a:r>
              <a:rPr lang="hr-HR" sz="1600" kern="1200">
                <a:latin typeface="Gill Sans MT"/>
                <a:ea typeface="+mn-ea"/>
                <a:cs typeface="+mn-cs"/>
              </a:rPr>
              <a:t>iz programa Strategije digitalnog sazrijevanja škola i</a:t>
            </a:r>
            <a:r>
              <a:rPr lang="hr-HR" sz="1600">
                <a:latin typeface="Gill Sans MT"/>
              </a:rPr>
              <a:t> </a:t>
            </a:r>
            <a:r>
              <a:rPr lang="hr-HR" sz="1600" kern="1200">
                <a:latin typeface="Gill Sans MT"/>
                <a:ea typeface="+mn-ea"/>
                <a:cs typeface="+mn-cs"/>
              </a:rPr>
              <a:t> školskog sustava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26283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770F0B-D1F1-48CE-927A-F0A391BA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</a:t>
            </a:r>
            <a:r>
              <a:rPr lang="hr-HR" dirty="0" smtClean="0"/>
              <a:t>koraci </a:t>
            </a:r>
            <a:r>
              <a:rPr lang="hr-HR" dirty="0"/>
              <a:t>–  </a:t>
            </a:r>
            <a:r>
              <a:rPr lang="hr-HR" dirty="0" smtClean="0"/>
              <a:t>studeni 2019.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42D602-2304-45A9-A995-56CFDDF8A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/>
              <a:t>Učenici</a:t>
            </a:r>
          </a:p>
          <a:p>
            <a:r>
              <a:rPr lang="hr-HR"/>
              <a:t>razrednici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0C5C07B-40E7-4D38-A021-D767C5265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34795"/>
            <a:ext cx="4961453" cy="31907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/>
              <a:t>na SRO  provjeriti, pitati učenike  jesu li  prijavljeni u sustav skole.hr</a:t>
            </a:r>
          </a:p>
          <a:p>
            <a:pPr marL="0" indent="0">
              <a:buNone/>
            </a:pPr>
            <a:r>
              <a:rPr lang="hr-HR" sz="2400" dirty="0"/>
              <a:t>   Office365skole.hr</a:t>
            </a:r>
          </a:p>
          <a:p>
            <a:r>
              <a:rPr lang="hr-HR" sz="2400" dirty="0"/>
              <a:t>izabrati administratora razreda  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0B11F13-B2F3-456F-B508-F704A8446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1620437"/>
            <a:ext cx="4645152" cy="802237"/>
          </a:xfrm>
        </p:spPr>
        <p:txBody>
          <a:bodyPr>
            <a:normAutofit/>
          </a:bodyPr>
          <a:lstStyle/>
          <a:p>
            <a:r>
              <a:rPr lang="hr-HR"/>
              <a:t>nastavnici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F3192A7-5498-4A67-8EA4-D02EBB63B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6702" y="2490812"/>
            <a:ext cx="4860812" cy="2968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/>
              <a:t>prijaviti se u svoju skupinu ŠSV i NV </a:t>
            </a:r>
          </a:p>
          <a:p>
            <a:r>
              <a:rPr lang="hr-HR" sz="2400"/>
              <a:t>upoznati se s digitalnim bilježnicama Nastavničkoga  i Školskog stručnog vijeća koje služe za postavljanje  svih digitalnih  materijala</a:t>
            </a:r>
          </a:p>
        </p:txBody>
      </p:sp>
    </p:spTree>
    <p:extLst>
      <p:ext uri="{BB962C8B-B14F-4D97-AF65-F5344CB8AC3E}">
        <p14:creationId xmlns:p14="http://schemas.microsoft.com/office/powerpoint/2010/main" val="25129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65950C7-871E-4F7E-8A19-8E3DB90C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49" y="-1220638"/>
            <a:ext cx="16540117" cy="92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3D8954C-D521-4BA1-8385-40251BC0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50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176</Words>
  <Application>Microsoft Office PowerPoint</Application>
  <PresentationFormat>Široki zaslon</PresentationFormat>
  <Paragraphs>52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Garamond</vt:lpstr>
      <vt:lpstr>Gill Sans MT</vt:lpstr>
      <vt:lpstr>Organski</vt:lpstr>
      <vt:lpstr>STRATEGIJA ZA DIGITALNO SAZRIJEVANJE ŠKOLE</vt:lpstr>
      <vt:lpstr>NA TEMELJU SAMOVREDNOVANJAPREKO APLIKACIJE                                   SELFIE</vt:lpstr>
      <vt:lpstr>PowerPoint prezentacija</vt:lpstr>
      <vt:lpstr>Digitalna strategija škole</vt:lpstr>
      <vt:lpstr>PowerPoint prezentacija</vt:lpstr>
      <vt:lpstr>PowerPoint prezentacija</vt:lpstr>
      <vt:lpstr>1. koraci –  studeni 2019.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zaključci 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</dc:title>
  <dc:creator>Božana Tenji</dc:creator>
  <cp:lastModifiedBy>Božana Tenji</cp:lastModifiedBy>
  <cp:revision>7</cp:revision>
  <dcterms:created xsi:type="dcterms:W3CDTF">2019-02-20T17:18:37Z</dcterms:created>
  <dcterms:modified xsi:type="dcterms:W3CDTF">2020-05-30T12:38:52Z</dcterms:modified>
</cp:coreProperties>
</file>