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8" r:id="rId6"/>
    <p:sldId id="257" r:id="rId7"/>
    <p:sldId id="279" r:id="rId8"/>
    <p:sldId id="261" r:id="rId9"/>
    <p:sldId id="280" r:id="rId10"/>
    <p:sldId id="259" r:id="rId11"/>
    <p:sldId id="260" r:id="rId12"/>
    <p:sldId id="262" r:id="rId13"/>
    <p:sldId id="263" r:id="rId14"/>
    <p:sldId id="270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5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2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3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9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90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7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9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zo.hr/sites/default/files/dokumenti/2018/OBRAZOVANJE/Nacionalni-kurikulumi/Edukacija/prezentacija_webinara_selfie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D2041-A6CF-46F0-A92D-B199B00D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261" y="71681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USPOREDNA Analiza 2 </a:t>
            </a:r>
            <a:r>
              <a:rPr lang="hr-HR" dirty="0" err="1" smtClean="0"/>
              <a:t>obrazovNA</a:t>
            </a:r>
            <a:r>
              <a:rPr lang="hr-HR" dirty="0" smtClean="0"/>
              <a:t> </a:t>
            </a:r>
            <a:r>
              <a:rPr lang="hr-HR" dirty="0"/>
              <a:t>istraživanja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2C1FAF-9C8D-4FDA-8731-64053051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568" y="3903657"/>
            <a:ext cx="9327185" cy="2803545"/>
          </a:xfrm>
        </p:spPr>
        <p:txBody>
          <a:bodyPr vert="horz" lIns="91440" tIns="91440" rIns="91440" bIns="91440" rtlCol="0" anchor="t">
            <a:normAutofit/>
          </a:bodyPr>
          <a:lstStyle/>
          <a:p>
            <a:endParaRPr lang="en-US" dirty="0"/>
          </a:p>
          <a:p>
            <a:r>
              <a:rPr lang="hr-HR" dirty="0" err="1">
                <a:hlinkClick r:id="rId2"/>
              </a:rPr>
              <a:t>Self-reflection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tool</a:t>
            </a:r>
            <a:r>
              <a:rPr lang="hr-HR" dirty="0">
                <a:hlinkClick r:id="rId2"/>
              </a:rPr>
              <a:t> for </a:t>
            </a:r>
            <a:r>
              <a:rPr lang="hr-HR" dirty="0" err="1">
                <a:hlinkClick r:id="rId2"/>
              </a:rPr>
              <a:t>digitally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capable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schools</a:t>
            </a:r>
            <a:r>
              <a:rPr lang="hr-HR" dirty="0">
                <a:hlinkClick r:id="rId2"/>
              </a:rPr>
              <a:t> (SELFIE)</a:t>
            </a:r>
            <a:endParaRPr lang="hr-HR" dirty="0"/>
          </a:p>
          <a:p>
            <a:r>
              <a:rPr lang="hr-HR" dirty="0"/>
              <a:t>-  Usporedna analiza</a:t>
            </a:r>
          </a:p>
          <a:p>
            <a:r>
              <a:rPr lang="hr-HR" dirty="0"/>
              <a:t>druga srednja škola </a:t>
            </a:r>
            <a:r>
              <a:rPr lang="hr-HR" dirty="0" err="1"/>
              <a:t>beli</a:t>
            </a:r>
            <a:r>
              <a:rPr lang="hr-HR" dirty="0"/>
              <a:t> manastir, 30. svibnja 2019.</a:t>
            </a:r>
          </a:p>
          <a:p>
            <a:r>
              <a:rPr lang="hr-HR" dirty="0"/>
              <a:t>                                                                                                    Božana </a:t>
            </a:r>
            <a:r>
              <a:rPr lang="hr-HR" dirty="0" err="1"/>
              <a:t>tenji</a:t>
            </a:r>
            <a:r>
              <a:rPr lang="hr-H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493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C74F2-A56D-434A-95CB-EC45FFAA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8DA625-68CF-43D6-A1EF-AE3A1DB2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9BE33A-24E2-41C2-9756-B9066448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557" y="-228601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066ABB9-D1D3-405E-BF6F-6B8A6C6F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0600"/>
            <a:ext cx="16048278" cy="902275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0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54064D8-02B7-4CE7-BBC8-08B26DC8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6736" y="-186012"/>
            <a:ext cx="13708774" cy="77074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6736" y="-186012"/>
            <a:ext cx="13970711" cy="7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A96D8EB-67D7-4D8E-890C-8070D1AA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57B0B1-8DF0-4B9D-AD40-A5CEA428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3" y="198775"/>
            <a:ext cx="10903269" cy="613308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FF56BF-A749-480F-852D-72FBD341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682896" cy="713064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ADA8A-1703-46E7-99DF-C259A933BE69}"/>
              </a:ext>
            </a:extLst>
          </p:cNvPr>
          <p:cNvSpPr txBox="1"/>
          <p:nvPr/>
        </p:nvSpPr>
        <p:spPr>
          <a:xfrm>
            <a:off x="641231" y="1043796"/>
            <a:ext cx="10923915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err="1"/>
              <a:t>Strateško</a:t>
            </a:r>
            <a:r>
              <a:rPr lang="pl-PL" sz="2800" b="1"/>
              <a:t> </a:t>
            </a:r>
            <a:r>
              <a:rPr lang="pl-PL" sz="2800" b="1" err="1"/>
              <a:t>područje</a:t>
            </a:r>
            <a:r>
              <a:rPr lang="pl-PL" sz="2800" b="1"/>
              <a:t> 2</a:t>
            </a:r>
            <a:r>
              <a:rPr lang="pl-PL" sz="2800"/>
              <a:t>: </a:t>
            </a:r>
          </a:p>
          <a:p>
            <a:r>
              <a:rPr lang="pl-PL" sz="2800" b="1"/>
              <a:t>DIGITALNO ZRELI I SAMOPOUZDANI NASTAVNICI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 sz="2800"/>
              <a:t>„Bitan čimbenik pri izgradnji samopouzdanja među nastavnicima je umrežavanje te razmjena primjera dobre prakse, koju treba poticati kroz različite kanale.”</a:t>
            </a:r>
          </a:p>
          <a:p>
            <a:r>
              <a:rPr lang="hr-HR" sz="1400"/>
              <a:t>iz Strategije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0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B4CB-A71F-42A5-AD3A-244AE50AD788}"/>
              </a:ext>
            </a:extLst>
          </p:cNvPr>
          <p:cNvSpPr txBox="1"/>
          <p:nvPr/>
        </p:nvSpPr>
        <p:spPr>
          <a:xfrm>
            <a:off x="727495" y="626854"/>
            <a:ext cx="10435086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/>
              <a:t>Strateško područje 3</a:t>
            </a:r>
            <a:r>
              <a:rPr lang="hr-HR" sz="2400"/>
              <a:t>:</a:t>
            </a:r>
          </a:p>
          <a:p>
            <a:r>
              <a:rPr lang="hr-HR" sz="2800" b="1"/>
              <a:t>PODRŠKA UČENJU I POUČAVANJU KORIŠTENJEM IKT-A</a:t>
            </a:r>
            <a:r>
              <a:rPr lang="hr-HR" sz="2800"/>
              <a:t>.</a:t>
            </a:r>
          </a:p>
          <a:p>
            <a:r>
              <a:rPr lang="hr-HR" sz="2400"/>
              <a:t>Korištenje IKT-a otvara prilike za nove metode rada u nastavi, lakši pristup informacijama, te nudi raznolikost i brzinu prijenosa i pohrane znanja.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1AF21-60A4-40CC-A2EA-DB6B67C8F230}"/>
              </a:ext>
            </a:extLst>
          </p:cNvPr>
          <p:cNvSpPr txBox="1"/>
          <p:nvPr/>
        </p:nvSpPr>
        <p:spPr>
          <a:xfrm>
            <a:off x="727495" y="2430525"/>
            <a:ext cx="10621992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hr-HR" sz="2800" kern="1200">
                <a:latin typeface="Gill Sans MT"/>
                <a:ea typeface="+mn-ea"/>
                <a:cs typeface="+mn-cs"/>
              </a:rPr>
              <a:t>Pritom poseban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fokus treba staviti na učenika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uključujući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personalizirano učenje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individualizirani pristup i podršku učenicima s posebnim potrebama</a:t>
            </a:r>
            <a:r>
              <a:rPr lang="hr-HR" sz="2800" b="1">
                <a:latin typeface="Gill Sans MT"/>
              </a:rPr>
              <a:t>,</a:t>
            </a:r>
            <a:r>
              <a:rPr lang="hr-HR" sz="2800" kern="1200">
                <a:latin typeface="Gill Sans MT"/>
                <a:ea typeface="+mn-ea"/>
                <a:cs typeface="+mn-cs"/>
              </a:rPr>
              <a:t> podržati i njegovati kulturu učeničkog stvaranja i doprinošenja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korištenjem digitalne tehnologije….</a:t>
            </a:r>
            <a:r>
              <a:rPr lang="hr-HR" sz="2800" kern="1200">
                <a:latin typeface="Gill Sans MT"/>
                <a:ea typeface="+mn-ea"/>
                <a:cs typeface="+mn-cs"/>
              </a:rPr>
              <a:t>razvojem</a:t>
            </a:r>
          </a:p>
          <a:p>
            <a:r>
              <a:rPr lang="hr-HR" sz="2800" kern="1200">
                <a:latin typeface="Gill Sans MT"/>
                <a:ea typeface="+mn-ea"/>
                <a:cs typeface="+mn-cs"/>
              </a:rPr>
              <a:t>digitalnih obrazovni sadržaja, alata za nastavu i modela korištenja IKT-a.</a:t>
            </a:r>
            <a:endParaRPr lang="hr-HR" sz="2400">
              <a:latin typeface="Gill Sans MT"/>
            </a:endParaRPr>
          </a:p>
          <a:p>
            <a:r>
              <a:rPr lang="hr-HR" sz="2800">
                <a:latin typeface="Gill Sans MT"/>
              </a:rPr>
              <a:t> </a:t>
            </a:r>
            <a:r>
              <a:rPr lang="hr-HR" sz="2800" kern="1200">
                <a:latin typeface="Gill Sans MT"/>
                <a:ea typeface="+mn-ea"/>
                <a:cs typeface="+mn-cs"/>
              </a:rPr>
              <a:t>„ </a:t>
            </a:r>
            <a:r>
              <a:rPr lang="hr-HR" sz="1600" kern="1200">
                <a:latin typeface="Gill Sans MT"/>
                <a:ea typeface="+mn-ea"/>
                <a:cs typeface="+mn-cs"/>
              </a:rPr>
              <a:t>iz programa Strategije digitalnog sazrijevanja škola i</a:t>
            </a:r>
            <a:r>
              <a:rPr lang="hr-HR" sz="1600">
                <a:latin typeface="Gill Sans MT"/>
              </a:rPr>
              <a:t> </a:t>
            </a:r>
            <a:r>
              <a:rPr lang="hr-HR" sz="1600" kern="1200">
                <a:latin typeface="Gill Sans MT"/>
                <a:ea typeface="+mn-ea"/>
                <a:cs typeface="+mn-cs"/>
              </a:rPr>
              <a:t> školskog sustava</a:t>
            </a:r>
            <a:endParaRPr lang="hr-HR" sz="240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E1569-C63F-4836-97D0-A82E05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E682C8-621C-4BF1-86B9-8E444D9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137616"/>
            <a:ext cx="6285639" cy="5837769"/>
          </a:xfrm>
        </p:spPr>
        <p:txBody>
          <a:bodyPr>
            <a:normAutofit/>
          </a:bodyPr>
          <a:lstStyle/>
          <a:p>
            <a:r>
              <a:rPr lang="hr-HR" sz="2800" dirty="0"/>
              <a:t> </a:t>
            </a:r>
            <a:r>
              <a:rPr lang="hr-HR" sz="2800" dirty="0" smtClean="0"/>
              <a:t>na temelju istraživanja i </a:t>
            </a:r>
            <a:r>
              <a:rPr lang="hr-HR" sz="2800" dirty="0" err="1" smtClean="0"/>
              <a:t>samovrednovanja</a:t>
            </a:r>
            <a:r>
              <a:rPr lang="hr-HR" sz="2800" dirty="0" smtClean="0"/>
              <a:t>  načinit će se </a:t>
            </a:r>
          </a:p>
          <a:p>
            <a:pPr marL="0" indent="0">
              <a:buNone/>
            </a:pPr>
            <a:r>
              <a:rPr lang="hr-HR" sz="2800" dirty="0" smtClean="0"/>
              <a:t>  strategija za digitalno sazrijevanje Škole </a:t>
            </a:r>
          </a:p>
          <a:p>
            <a:r>
              <a:rPr lang="hr-HR" sz="2800" dirty="0" smtClean="0"/>
              <a:t>u  rad na strategiji  osim </a:t>
            </a:r>
            <a:r>
              <a:rPr lang="hr-HR" sz="2800" dirty="0" err="1" smtClean="0"/>
              <a:t>koordinatrice</a:t>
            </a:r>
            <a:r>
              <a:rPr lang="hr-HR" sz="2800" dirty="0" smtClean="0"/>
              <a:t> za IKT i </a:t>
            </a:r>
            <a:r>
              <a:rPr lang="hr-HR" sz="2800" smtClean="0"/>
              <a:t>rukovodstva Škole bit </a:t>
            </a:r>
            <a:r>
              <a:rPr lang="hr-HR" sz="2800" dirty="0" smtClean="0"/>
              <a:t>će uključeni i predstavnici svih aktiva, predstavnici učenika svih razreda- administratori razreda i profesori informatike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E46A90-3CAF-420B-8F16-8E5E582C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akon provedenoga </a:t>
            </a:r>
            <a:r>
              <a:rPr lang="hr-HR" dirty="0" err="1" smtClean="0"/>
              <a:t>samovrednovanja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184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Usporedna analiza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Druga srednja škola Beli Manastir,  istraživanje 1 i 2</a:t>
            </a:r>
          </a:p>
        </p:txBody>
      </p:sp>
    </p:spTree>
    <p:extLst>
      <p:ext uri="{BB962C8B-B14F-4D97-AF65-F5344CB8AC3E}">
        <p14:creationId xmlns:p14="http://schemas.microsoft.com/office/powerpoint/2010/main" val="70050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860D1-A159-4E40-8113-167BB7EB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Rukovoditelji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D40FEE9-DBF4-4AC0-A1ED-D5E14866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65" y="-228595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587" y="152400"/>
            <a:ext cx="12321587" cy="69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6AB09E-EA5F-48BE-8904-C02FAA8F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175" y="-76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71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131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Galerija</vt:lpstr>
      <vt:lpstr>USPOREDNA Analiza 2 obrazovNA istraživanja</vt:lpstr>
      <vt:lpstr>PowerPoint prezentacija</vt:lpstr>
      <vt:lpstr>PowerPoint prezentacija</vt:lpstr>
      <vt:lpstr>PowerPoint prezentacija</vt:lpstr>
      <vt:lpstr>Usporedna analiza </vt:lpstr>
      <vt:lpstr>Rukovoditelji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</dc:title>
  <dc:creator>Božana Tenji</dc:creator>
  <cp:lastModifiedBy>Božana Tenji</cp:lastModifiedBy>
  <cp:revision>8</cp:revision>
  <dcterms:created xsi:type="dcterms:W3CDTF">2019-02-20T17:18:37Z</dcterms:created>
  <dcterms:modified xsi:type="dcterms:W3CDTF">2019-06-21T12:40:58Z</dcterms:modified>
</cp:coreProperties>
</file>